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4.xml" ContentType="application/vnd.openxmlformats-officedocument.theme+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theme/theme5.xml" ContentType="application/vnd.openxmlformats-officedocument.theme+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media/image7.jpg" ContentType="image/gif"/>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2" r:id="rId2"/>
    <p:sldMasterId id="2147483650" r:id="rId3"/>
    <p:sldMasterId id="2147483653" r:id="rId4"/>
    <p:sldMasterId id="2147483651" r:id="rId5"/>
    <p:sldMasterId id="2147483723" r:id="rId6"/>
  </p:sldMasterIdLst>
  <p:notesMasterIdLst>
    <p:notesMasterId r:id="rId19"/>
  </p:notesMasterIdLst>
  <p:handoutMasterIdLst>
    <p:handoutMasterId r:id="rId20"/>
  </p:handoutMasterIdLst>
  <p:sldIdLst>
    <p:sldId id="256" r:id="rId7"/>
    <p:sldId id="438" r:id="rId8"/>
    <p:sldId id="439" r:id="rId9"/>
    <p:sldId id="446" r:id="rId10"/>
    <p:sldId id="440" r:id="rId11"/>
    <p:sldId id="436" r:id="rId12"/>
    <p:sldId id="433" r:id="rId13"/>
    <p:sldId id="434" r:id="rId14"/>
    <p:sldId id="445" r:id="rId15"/>
    <p:sldId id="409" r:id="rId16"/>
    <p:sldId id="442" r:id="rId17"/>
    <p:sldId id="441" r:id="rId18"/>
  </p:sldIdLst>
  <p:sldSz cx="9144000" cy="6858000" type="screen4x3"/>
  <p:notesSz cx="6797675" cy="9926638"/>
  <p:defaultTextStyle>
    <a:defPPr>
      <a:defRPr lang="en-GB"/>
    </a:defPPr>
    <a:lvl1pPr algn="r" rtl="0" fontAlgn="base">
      <a:spcBef>
        <a:spcPct val="0"/>
      </a:spcBef>
      <a:spcAft>
        <a:spcPct val="0"/>
      </a:spcAft>
      <a:defRPr sz="1600" kern="1200">
        <a:solidFill>
          <a:schemeClr val="tx1"/>
        </a:solidFill>
        <a:latin typeface="Arial" charset="0"/>
        <a:ea typeface="+mn-ea"/>
        <a:cs typeface="+mn-cs"/>
      </a:defRPr>
    </a:lvl1pPr>
    <a:lvl2pPr marL="457200" algn="r" rtl="0" fontAlgn="base">
      <a:spcBef>
        <a:spcPct val="0"/>
      </a:spcBef>
      <a:spcAft>
        <a:spcPct val="0"/>
      </a:spcAft>
      <a:defRPr sz="1600" kern="1200">
        <a:solidFill>
          <a:schemeClr val="tx1"/>
        </a:solidFill>
        <a:latin typeface="Arial" charset="0"/>
        <a:ea typeface="+mn-ea"/>
        <a:cs typeface="+mn-cs"/>
      </a:defRPr>
    </a:lvl2pPr>
    <a:lvl3pPr marL="914400" algn="r" rtl="0" fontAlgn="base">
      <a:spcBef>
        <a:spcPct val="0"/>
      </a:spcBef>
      <a:spcAft>
        <a:spcPct val="0"/>
      </a:spcAft>
      <a:defRPr sz="1600" kern="1200">
        <a:solidFill>
          <a:schemeClr val="tx1"/>
        </a:solidFill>
        <a:latin typeface="Arial" charset="0"/>
        <a:ea typeface="+mn-ea"/>
        <a:cs typeface="+mn-cs"/>
      </a:defRPr>
    </a:lvl3pPr>
    <a:lvl4pPr marL="1371600" algn="r" rtl="0" fontAlgn="base">
      <a:spcBef>
        <a:spcPct val="0"/>
      </a:spcBef>
      <a:spcAft>
        <a:spcPct val="0"/>
      </a:spcAft>
      <a:defRPr sz="1600" kern="1200">
        <a:solidFill>
          <a:schemeClr val="tx1"/>
        </a:solidFill>
        <a:latin typeface="Arial" charset="0"/>
        <a:ea typeface="+mn-ea"/>
        <a:cs typeface="+mn-cs"/>
      </a:defRPr>
    </a:lvl4pPr>
    <a:lvl5pPr marL="1828800" algn="r" rtl="0" fontAlgn="base">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3300"/>
    <a:srgbClr val="66FF33"/>
    <a:srgbClr val="99FF66"/>
    <a:srgbClr val="DDDDDD"/>
    <a:srgbClr val="FF6600"/>
    <a:srgbClr val="C2CADF"/>
    <a:srgbClr val="8799C0"/>
    <a:srgbClr val="115190"/>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917" autoAdjust="0"/>
    <p:restoredTop sz="93040" autoAdjust="0"/>
  </p:normalViewPr>
  <p:slideViewPr>
    <p:cSldViewPr>
      <p:cViewPr varScale="1">
        <p:scale>
          <a:sx n="99" d="100"/>
          <a:sy n="99" d="100"/>
        </p:scale>
        <p:origin x="19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3" d="100"/>
          <a:sy n="83" d="100"/>
        </p:scale>
        <p:origin x="-1992" y="-9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6770" name="Rectangle 2"/>
          <p:cNvSpPr>
            <a:spLocks noGrp="1" noChangeArrowheads="1"/>
          </p:cNvSpPr>
          <p:nvPr>
            <p:ph type="hdr" sz="quarter"/>
          </p:nvPr>
        </p:nvSpPr>
        <p:spPr bwMode="auto">
          <a:xfrm>
            <a:off x="0" y="0"/>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en-GB"/>
          </a:p>
        </p:txBody>
      </p:sp>
      <p:sp>
        <p:nvSpPr>
          <p:cNvPr id="416771" name="Rectangle 3"/>
          <p:cNvSpPr>
            <a:spLocks noGrp="1" noChangeArrowheads="1"/>
          </p:cNvSpPr>
          <p:nvPr>
            <p:ph type="dt" sz="quarter" idx="1"/>
          </p:nvPr>
        </p:nvSpPr>
        <p:spPr bwMode="auto">
          <a:xfrm>
            <a:off x="3850443" y="0"/>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GB"/>
          </a:p>
        </p:txBody>
      </p:sp>
      <p:sp>
        <p:nvSpPr>
          <p:cNvPr id="416772" name="Rectangle 4"/>
          <p:cNvSpPr>
            <a:spLocks noGrp="1" noChangeArrowheads="1"/>
          </p:cNvSpPr>
          <p:nvPr>
            <p:ph type="ftr" sz="quarter" idx="2"/>
          </p:nvPr>
        </p:nvSpPr>
        <p:spPr bwMode="auto">
          <a:xfrm>
            <a:off x="0" y="9428583"/>
            <a:ext cx="2945659"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en-GB"/>
          </a:p>
        </p:txBody>
      </p:sp>
      <p:sp>
        <p:nvSpPr>
          <p:cNvPr id="416773" name="Rectangle 5"/>
          <p:cNvSpPr>
            <a:spLocks noGrp="1" noChangeArrowheads="1"/>
          </p:cNvSpPr>
          <p:nvPr>
            <p:ph type="sldNum" sz="quarter" idx="3"/>
          </p:nvPr>
        </p:nvSpPr>
        <p:spPr bwMode="auto">
          <a:xfrm>
            <a:off x="3850443" y="9428583"/>
            <a:ext cx="2945659"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fld id="{FBB23FF0-34F4-4E76-9744-CFDDF98F5DB8}" type="slidenum">
              <a:rPr lang="en-GB"/>
              <a:pPr/>
              <a:t>‹#›</a:t>
            </a:fld>
            <a:endParaRPr lang="en-GB"/>
          </a:p>
        </p:txBody>
      </p:sp>
    </p:spTree>
    <p:extLst>
      <p:ext uri="{BB962C8B-B14F-4D97-AF65-F5344CB8AC3E}">
        <p14:creationId xmlns:p14="http://schemas.microsoft.com/office/powerpoint/2010/main" val="217790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en-GB"/>
          </a:p>
        </p:txBody>
      </p:sp>
      <p:sp>
        <p:nvSpPr>
          <p:cNvPr id="5123" name="Rectangle 3"/>
          <p:cNvSpPr>
            <a:spLocks noGrp="1" noChangeArrowheads="1"/>
          </p:cNvSpPr>
          <p:nvPr>
            <p:ph type="dt" idx="1"/>
          </p:nvPr>
        </p:nvSpPr>
        <p:spPr bwMode="auto">
          <a:xfrm>
            <a:off x="3850443" y="0"/>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GB"/>
          </a:p>
        </p:txBody>
      </p:sp>
      <p:sp>
        <p:nvSpPr>
          <p:cNvPr id="5124"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679768" y="4715153"/>
            <a:ext cx="5438140" cy="44669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126" name="Rectangle 6"/>
          <p:cNvSpPr>
            <a:spLocks noGrp="1" noChangeArrowheads="1"/>
          </p:cNvSpPr>
          <p:nvPr>
            <p:ph type="ftr" sz="quarter" idx="4"/>
          </p:nvPr>
        </p:nvSpPr>
        <p:spPr bwMode="auto">
          <a:xfrm>
            <a:off x="0" y="9428583"/>
            <a:ext cx="2945659"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en-GB"/>
          </a:p>
        </p:txBody>
      </p:sp>
      <p:sp>
        <p:nvSpPr>
          <p:cNvPr id="5127" name="Rectangle 7"/>
          <p:cNvSpPr>
            <a:spLocks noGrp="1" noChangeArrowheads="1"/>
          </p:cNvSpPr>
          <p:nvPr>
            <p:ph type="sldNum" sz="quarter" idx="5"/>
          </p:nvPr>
        </p:nvSpPr>
        <p:spPr bwMode="auto">
          <a:xfrm>
            <a:off x="3850443" y="9428583"/>
            <a:ext cx="2945659"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fld id="{EAD4B620-5DA1-4431-BD7D-1B3C3C76EA04}" type="slidenum">
              <a:rPr lang="en-GB"/>
              <a:pPr/>
              <a:t>‹#›</a:t>
            </a:fld>
            <a:endParaRPr lang="en-GB"/>
          </a:p>
        </p:txBody>
      </p:sp>
    </p:spTree>
    <p:extLst>
      <p:ext uri="{BB962C8B-B14F-4D97-AF65-F5344CB8AC3E}">
        <p14:creationId xmlns:p14="http://schemas.microsoft.com/office/powerpoint/2010/main" val="231966959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000" kern="1200">
        <a:solidFill>
          <a:schemeClr val="tx1"/>
        </a:solidFill>
        <a:latin typeface="Arial" charset="0"/>
        <a:ea typeface="+mn-ea"/>
        <a:cs typeface="+mn-cs"/>
      </a:defRPr>
    </a:lvl1pPr>
    <a:lvl2pPr marL="457200" algn="l" rtl="0" fontAlgn="base">
      <a:spcBef>
        <a:spcPct val="30000"/>
      </a:spcBef>
      <a:spcAft>
        <a:spcPct val="0"/>
      </a:spcAft>
      <a:defRPr sz="1000" kern="1200">
        <a:solidFill>
          <a:schemeClr val="tx1"/>
        </a:solidFill>
        <a:latin typeface="Arial" charset="0"/>
        <a:ea typeface="+mn-ea"/>
        <a:cs typeface="+mn-cs"/>
      </a:defRPr>
    </a:lvl2pPr>
    <a:lvl3pPr marL="914400" algn="l" rtl="0" fontAlgn="base">
      <a:spcBef>
        <a:spcPct val="30000"/>
      </a:spcBef>
      <a:spcAft>
        <a:spcPct val="0"/>
      </a:spcAft>
      <a:defRPr sz="1000" kern="1200">
        <a:solidFill>
          <a:schemeClr val="tx1"/>
        </a:solidFill>
        <a:latin typeface="Arial" charset="0"/>
        <a:ea typeface="+mn-ea"/>
        <a:cs typeface="+mn-cs"/>
      </a:defRPr>
    </a:lvl3pPr>
    <a:lvl4pPr marL="1371600" algn="l" rtl="0" fontAlgn="base">
      <a:spcBef>
        <a:spcPct val="30000"/>
      </a:spcBef>
      <a:spcAft>
        <a:spcPct val="0"/>
      </a:spcAft>
      <a:defRPr sz="1000" kern="1200">
        <a:solidFill>
          <a:schemeClr val="tx1"/>
        </a:solidFill>
        <a:latin typeface="Arial" charset="0"/>
        <a:ea typeface="+mn-ea"/>
        <a:cs typeface="+mn-cs"/>
      </a:defRPr>
    </a:lvl4pPr>
    <a:lvl5pPr marL="1828800" algn="l" rtl="0" fontAlgn="base">
      <a:spcBef>
        <a:spcPct val="30000"/>
      </a:spcBef>
      <a:spcAft>
        <a:spcPct val="0"/>
      </a:spcAft>
      <a:defRPr sz="10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A055FF1-CB30-454D-B143-607F8B9AF7C3}" type="slidenum">
              <a:rPr lang="en-GB"/>
              <a:pPr/>
              <a:t>1</a:t>
            </a:fld>
            <a:endParaRPr lang="en-GB"/>
          </a:p>
        </p:txBody>
      </p:sp>
      <p:sp>
        <p:nvSpPr>
          <p:cNvPr id="415746" name="Rectangle 2"/>
          <p:cNvSpPr>
            <a:spLocks noGrp="1" noRot="1" noChangeAspect="1" noChangeArrowheads="1" noTextEdit="1"/>
          </p:cNvSpPr>
          <p:nvPr>
            <p:ph type="sldImg"/>
          </p:nvPr>
        </p:nvSpPr>
        <p:spPr>
          <a:ln/>
        </p:spPr>
      </p:sp>
      <p:sp>
        <p:nvSpPr>
          <p:cNvPr id="415747"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0067981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Pay attention </a:t>
            </a:r>
            <a:r>
              <a:rPr lang="en-GB" dirty="0"/>
              <a:t>– this may be the last chance to sort out problems before the exam begins</a:t>
            </a:r>
          </a:p>
          <a:p>
            <a:endParaRPr lang="en-GB" dirty="0"/>
          </a:p>
        </p:txBody>
      </p:sp>
      <p:sp>
        <p:nvSpPr>
          <p:cNvPr id="4" name="Slide Number Placeholder 3"/>
          <p:cNvSpPr>
            <a:spLocks noGrp="1"/>
          </p:cNvSpPr>
          <p:nvPr>
            <p:ph type="sldNum" sz="quarter" idx="10"/>
          </p:nvPr>
        </p:nvSpPr>
        <p:spPr/>
        <p:txBody>
          <a:bodyPr/>
          <a:lstStyle/>
          <a:p>
            <a:fld id="{EAD4B620-5DA1-4431-BD7D-1B3C3C76EA04}" type="slidenum">
              <a:rPr lang="en-GB" smtClean="0"/>
              <a:pPr/>
              <a:t>6</a:t>
            </a:fld>
            <a:endParaRPr lang="en-GB"/>
          </a:p>
        </p:txBody>
      </p:sp>
    </p:spTree>
    <p:extLst>
      <p:ext uri="{BB962C8B-B14F-4D97-AF65-F5344CB8AC3E}">
        <p14:creationId xmlns:p14="http://schemas.microsoft.com/office/powerpoint/2010/main" val="17253951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AD4B620-5DA1-4431-BD7D-1B3C3C76EA04}" type="slidenum">
              <a:rPr lang="en-GB" smtClean="0"/>
              <a:pPr/>
              <a:t>7</a:t>
            </a:fld>
            <a:endParaRPr lang="en-GB"/>
          </a:p>
        </p:txBody>
      </p:sp>
    </p:spTree>
    <p:extLst>
      <p:ext uri="{BB962C8B-B14F-4D97-AF65-F5344CB8AC3E}">
        <p14:creationId xmlns:p14="http://schemas.microsoft.com/office/powerpoint/2010/main" val="13081710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lnSpc>
                <a:spcPct val="90000"/>
              </a:lnSpc>
              <a:defRPr/>
            </a:pPr>
            <a:endParaRPr lang="en-GB" dirty="0"/>
          </a:p>
        </p:txBody>
      </p:sp>
      <p:sp>
        <p:nvSpPr>
          <p:cNvPr id="4" name="Slide Number Placeholder 3"/>
          <p:cNvSpPr>
            <a:spLocks noGrp="1"/>
          </p:cNvSpPr>
          <p:nvPr>
            <p:ph type="sldNum" sz="quarter" idx="10"/>
          </p:nvPr>
        </p:nvSpPr>
        <p:spPr/>
        <p:txBody>
          <a:bodyPr/>
          <a:lstStyle/>
          <a:p>
            <a:fld id="{EAD4B620-5DA1-4431-BD7D-1B3C3C76EA04}" type="slidenum">
              <a:rPr lang="en-GB" smtClean="0"/>
              <a:pPr/>
              <a:t>8</a:t>
            </a:fld>
            <a:endParaRPr lang="en-GB"/>
          </a:p>
        </p:txBody>
      </p:sp>
    </p:spTree>
    <p:extLst>
      <p:ext uri="{BB962C8B-B14F-4D97-AF65-F5344CB8AC3E}">
        <p14:creationId xmlns:p14="http://schemas.microsoft.com/office/powerpoint/2010/main" val="28897266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Footer Placeholder 3"/>
          <p:cNvSpPr>
            <a:spLocks noGrp="1"/>
          </p:cNvSpPr>
          <p:nvPr>
            <p:ph type="ftr" sz="quarter" idx="10"/>
          </p:nvPr>
        </p:nvSpPr>
        <p:spPr/>
        <p:txBody>
          <a:bodyPr/>
          <a:lstStyle>
            <a:lvl1pPr>
              <a:defRPr/>
            </a:lvl1pPr>
          </a:lstStyle>
          <a:p>
            <a:r>
              <a:rPr lang="en-GB"/>
              <a:t>Version 1.0                                    Copyright © 2009 AQA and its licensors. All rights reserved.</a:t>
            </a:r>
            <a:endParaRPr lang="en-GB" b="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3"/>
          <p:cNvSpPr>
            <a:spLocks noGrp="1"/>
          </p:cNvSpPr>
          <p:nvPr>
            <p:ph type="ftr" sz="quarter" idx="10"/>
          </p:nvPr>
        </p:nvSpPr>
        <p:spPr/>
        <p:txBody>
          <a:bodyPr/>
          <a:lstStyle>
            <a:lvl1pPr>
              <a:defRPr/>
            </a:lvl1pPr>
          </a:lstStyle>
          <a:p>
            <a:r>
              <a:rPr lang="en-GB"/>
              <a:t>Version 1.0                                    Copyright © 2009 AQA and its licensors. All rights reserved.</a:t>
            </a:r>
            <a:endParaRPr lang="en-GB" b="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0513" y="898525"/>
            <a:ext cx="2057400" cy="539908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68313" y="898525"/>
            <a:ext cx="6019800" cy="53990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3"/>
          <p:cNvSpPr>
            <a:spLocks noGrp="1"/>
          </p:cNvSpPr>
          <p:nvPr>
            <p:ph type="ftr" sz="quarter" idx="10"/>
          </p:nvPr>
        </p:nvSpPr>
        <p:spPr/>
        <p:txBody>
          <a:bodyPr/>
          <a:lstStyle>
            <a:lvl1pPr>
              <a:defRPr/>
            </a:lvl1pPr>
          </a:lstStyle>
          <a:p>
            <a:r>
              <a:rPr lang="en-GB"/>
              <a:t>Version 1.0                                    Copyright © 2009 AQA and its licensors. All rights reserved.</a:t>
            </a:r>
            <a:endParaRPr lang="en-GB" b="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68313" y="898525"/>
            <a:ext cx="8229600" cy="539750"/>
          </a:xfrm>
        </p:spPr>
        <p:txBody>
          <a:bodyPr/>
          <a:lstStyle/>
          <a:p>
            <a:r>
              <a:rPr lang="en-US"/>
              <a:t>Click to edit Master title style</a:t>
            </a:r>
            <a:endParaRPr lang="en-GB"/>
          </a:p>
        </p:txBody>
      </p:sp>
      <p:sp>
        <p:nvSpPr>
          <p:cNvPr id="3" name="SmartArt Placeholder 2"/>
          <p:cNvSpPr>
            <a:spLocks noGrp="1"/>
          </p:cNvSpPr>
          <p:nvPr>
            <p:ph type="dgm" idx="1"/>
          </p:nvPr>
        </p:nvSpPr>
        <p:spPr>
          <a:xfrm>
            <a:off x="468313" y="1619250"/>
            <a:ext cx="8229600" cy="4678363"/>
          </a:xfrm>
        </p:spPr>
        <p:txBody>
          <a:bodyPr/>
          <a:lstStyle/>
          <a:p>
            <a:endParaRPr lang="en-GB"/>
          </a:p>
        </p:txBody>
      </p:sp>
      <p:sp>
        <p:nvSpPr>
          <p:cNvPr id="4" name="Footer Placeholder 3"/>
          <p:cNvSpPr>
            <a:spLocks noGrp="1"/>
          </p:cNvSpPr>
          <p:nvPr>
            <p:ph type="ftr" sz="quarter" idx="10"/>
          </p:nvPr>
        </p:nvSpPr>
        <p:spPr>
          <a:xfrm>
            <a:off x="468313" y="6405563"/>
            <a:ext cx="8207375" cy="288925"/>
          </a:xfrm>
        </p:spPr>
        <p:txBody>
          <a:bodyPr/>
          <a:lstStyle>
            <a:lvl1pPr>
              <a:defRPr/>
            </a:lvl1pPr>
          </a:lstStyle>
          <a:p>
            <a:r>
              <a:rPr lang="en-GB"/>
              <a:t>Version 1.0                                    Copyright © 2009 AQA and its licensors. All rights reserved.</a:t>
            </a:r>
            <a:endParaRPr lang="en-GB" b="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68313" y="898525"/>
            <a:ext cx="8229600" cy="539750"/>
          </a:xfrm>
        </p:spPr>
        <p:txBody>
          <a:bodyPr/>
          <a:lstStyle/>
          <a:p>
            <a:r>
              <a:rPr lang="en-US"/>
              <a:t>Click to edit Master title style</a:t>
            </a:r>
            <a:endParaRPr lang="en-GB"/>
          </a:p>
        </p:txBody>
      </p:sp>
      <p:sp>
        <p:nvSpPr>
          <p:cNvPr id="3" name="Content Placeholder 2"/>
          <p:cNvSpPr>
            <a:spLocks noGrp="1"/>
          </p:cNvSpPr>
          <p:nvPr>
            <p:ph sz="half" idx="1"/>
          </p:nvPr>
        </p:nvSpPr>
        <p:spPr>
          <a:xfrm>
            <a:off x="468313" y="1619250"/>
            <a:ext cx="4038600" cy="46783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659313" y="1619250"/>
            <a:ext cx="4038600" cy="46783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sz="quarter" idx="10"/>
          </p:nvPr>
        </p:nvSpPr>
        <p:spPr>
          <a:xfrm>
            <a:off x="468313" y="6405563"/>
            <a:ext cx="8207375" cy="288925"/>
          </a:xfrm>
        </p:spPr>
        <p:txBody>
          <a:bodyPr/>
          <a:lstStyle>
            <a:lvl1pPr>
              <a:defRPr/>
            </a:lvl1pPr>
          </a:lstStyle>
          <a:p>
            <a:r>
              <a:rPr lang="en-GB"/>
              <a:t>Version 1.0                                    Copyright © 2009 AQA and its licensors. All rights reserved.</a:t>
            </a:r>
            <a:endParaRPr lang="en-GB" b="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Examination of Long Answers">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itle 4"/>
          <p:cNvSpPr>
            <a:spLocks noGrp="1"/>
          </p:cNvSpPr>
          <p:nvPr>
            <p:ph type="title"/>
          </p:nvPr>
        </p:nvSpPr>
        <p:spPr/>
        <p:txBody>
          <a:bodyPr/>
          <a:lstStyle/>
          <a:p>
            <a:r>
              <a:rPr lang="en-US" dirty="0"/>
              <a:t>Click to edit Master title style</a:t>
            </a:r>
            <a:endParaRPr lang="en-GB" dirty="0"/>
          </a:p>
        </p:txBody>
      </p:sp>
      <p:sp>
        <p:nvSpPr>
          <p:cNvPr id="4" name="Footer Placeholder 3"/>
          <p:cNvSpPr>
            <a:spLocks noGrp="1"/>
          </p:cNvSpPr>
          <p:nvPr>
            <p:ph type="ftr" sz="quarter" idx="10"/>
          </p:nvPr>
        </p:nvSpPr>
        <p:spPr/>
        <p:txBody>
          <a:bodyPr/>
          <a:lstStyle>
            <a:lvl1pPr>
              <a:defRPr dirty="0" smtClean="0"/>
            </a:lvl1pPr>
          </a:lstStyle>
          <a:p>
            <a:pPr>
              <a:defRPr/>
            </a:pPr>
            <a:r>
              <a:rPr lang="en-GB"/>
              <a:t>Version 1.0                                    Copyright © 2009 AQA and its licensors. All rights reserved.</a:t>
            </a:r>
            <a:endParaRPr lang="en-GB" b="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Footer Placeholder 3"/>
          <p:cNvSpPr>
            <a:spLocks noGrp="1"/>
          </p:cNvSpPr>
          <p:nvPr>
            <p:ph type="ftr" sz="quarter" idx="10"/>
          </p:nvPr>
        </p:nvSpPr>
        <p:spPr/>
        <p:txBody>
          <a:bodyPr/>
          <a:lstStyle>
            <a:lvl1pPr>
              <a:defRPr/>
            </a:lvl1pPr>
          </a:lstStyle>
          <a:p>
            <a:r>
              <a:rPr lang="en-GB"/>
              <a:t>Version 1.0                                    Copyright © 2009 AQA and its licensors. All rights reserved.</a:t>
            </a:r>
            <a:endParaRPr lang="en-GB" b="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3"/>
          <p:cNvSpPr>
            <a:spLocks noGrp="1"/>
          </p:cNvSpPr>
          <p:nvPr>
            <p:ph type="ftr" sz="quarter" idx="10"/>
          </p:nvPr>
        </p:nvSpPr>
        <p:spPr/>
        <p:txBody>
          <a:bodyPr/>
          <a:lstStyle>
            <a:lvl1pPr>
              <a:defRPr/>
            </a:lvl1pPr>
          </a:lstStyle>
          <a:p>
            <a:r>
              <a:rPr lang="en-GB"/>
              <a:t>Version 1.0                                    Copyright © 2009 AQA and its licensors. All rights reserved.</a:t>
            </a:r>
            <a:endParaRPr lang="en-GB" b="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Footer Placeholder 3"/>
          <p:cNvSpPr>
            <a:spLocks noGrp="1"/>
          </p:cNvSpPr>
          <p:nvPr>
            <p:ph type="ftr" sz="quarter" idx="10"/>
          </p:nvPr>
        </p:nvSpPr>
        <p:spPr/>
        <p:txBody>
          <a:bodyPr/>
          <a:lstStyle>
            <a:lvl1pPr>
              <a:defRPr/>
            </a:lvl1pPr>
          </a:lstStyle>
          <a:p>
            <a:r>
              <a:rPr lang="en-GB"/>
              <a:t>Version 1.0                                    Copyright © 2009 AQA and its licensors. All rights reserved.</a:t>
            </a:r>
            <a:endParaRPr lang="en-GB" b="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68313" y="1619250"/>
            <a:ext cx="4038600" cy="4678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59313" y="1619250"/>
            <a:ext cx="4038600" cy="4678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sz="quarter" idx="10"/>
          </p:nvPr>
        </p:nvSpPr>
        <p:spPr/>
        <p:txBody>
          <a:bodyPr/>
          <a:lstStyle>
            <a:lvl1pPr>
              <a:defRPr/>
            </a:lvl1pPr>
          </a:lstStyle>
          <a:p>
            <a:r>
              <a:rPr lang="en-GB"/>
              <a:t>Version 1.0                                    Copyright © 2009 AQA and its licensors. All rights reserved.</a:t>
            </a:r>
            <a:endParaRPr lang="en-GB" b="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Footer Placeholder 6"/>
          <p:cNvSpPr>
            <a:spLocks noGrp="1"/>
          </p:cNvSpPr>
          <p:nvPr>
            <p:ph type="ftr" sz="quarter" idx="10"/>
          </p:nvPr>
        </p:nvSpPr>
        <p:spPr/>
        <p:txBody>
          <a:bodyPr/>
          <a:lstStyle>
            <a:lvl1pPr>
              <a:defRPr/>
            </a:lvl1pPr>
          </a:lstStyle>
          <a:p>
            <a:r>
              <a:rPr lang="en-GB"/>
              <a:t>Version 1.0                                    Copyright © 2009 AQA and its licensors. All rights reserved.</a:t>
            </a:r>
            <a:endParaRPr lang="en-GB" b="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3"/>
          <p:cNvSpPr>
            <a:spLocks noGrp="1"/>
          </p:cNvSpPr>
          <p:nvPr>
            <p:ph type="ftr" sz="quarter" idx="10"/>
          </p:nvPr>
        </p:nvSpPr>
        <p:spPr/>
        <p:txBody>
          <a:bodyPr/>
          <a:lstStyle>
            <a:lvl1pPr>
              <a:defRPr/>
            </a:lvl1pPr>
          </a:lstStyle>
          <a:p>
            <a:r>
              <a:rPr lang="en-GB"/>
              <a:t>Version 1.0                                    Copyright © 2009 AQA and its licensors. All rights reserved.</a:t>
            </a:r>
            <a:endParaRPr lang="en-GB" b="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Footer Placeholder 2"/>
          <p:cNvSpPr>
            <a:spLocks noGrp="1"/>
          </p:cNvSpPr>
          <p:nvPr>
            <p:ph type="ftr" sz="quarter" idx="10"/>
          </p:nvPr>
        </p:nvSpPr>
        <p:spPr/>
        <p:txBody>
          <a:bodyPr/>
          <a:lstStyle>
            <a:lvl1pPr>
              <a:defRPr/>
            </a:lvl1pPr>
          </a:lstStyle>
          <a:p>
            <a:r>
              <a:rPr lang="en-GB"/>
              <a:t>Version 1.0                                    Copyright © 2009 AQA and its licensors. All rights reserved.</a:t>
            </a:r>
            <a:endParaRPr lang="en-GB" b="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GB"/>
              <a:t>Version 1.0                                    Copyright © 2009 AQA and its licensors. All rights reserved.</a:t>
            </a:r>
            <a:endParaRPr lang="en-GB" b="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r>
              <a:rPr lang="en-GB"/>
              <a:t>Version 1.0                                    Copyright © 2009 AQA and its licensors. All rights reserved.</a:t>
            </a:r>
            <a:endParaRPr lang="en-GB" b="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r>
              <a:rPr lang="en-GB"/>
              <a:t>Version 1.0                                    Copyright © 2009 AQA and its licensors. All rights reserved.</a:t>
            </a:r>
            <a:endParaRPr lang="en-GB" b="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3"/>
          <p:cNvSpPr>
            <a:spLocks noGrp="1"/>
          </p:cNvSpPr>
          <p:nvPr>
            <p:ph type="ftr" sz="quarter" idx="10"/>
          </p:nvPr>
        </p:nvSpPr>
        <p:spPr/>
        <p:txBody>
          <a:bodyPr/>
          <a:lstStyle>
            <a:lvl1pPr>
              <a:defRPr/>
            </a:lvl1pPr>
          </a:lstStyle>
          <a:p>
            <a:r>
              <a:rPr lang="en-GB"/>
              <a:t>Version 1.0                                    Copyright © 2009 AQA and its licensors. All rights reserved.</a:t>
            </a:r>
            <a:endParaRPr lang="en-GB" b="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0513" y="898525"/>
            <a:ext cx="2057400" cy="539908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68313" y="898525"/>
            <a:ext cx="6019800" cy="53990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3"/>
          <p:cNvSpPr>
            <a:spLocks noGrp="1"/>
          </p:cNvSpPr>
          <p:nvPr>
            <p:ph type="ftr" sz="quarter" idx="10"/>
          </p:nvPr>
        </p:nvSpPr>
        <p:spPr/>
        <p:txBody>
          <a:bodyPr/>
          <a:lstStyle>
            <a:lvl1pPr>
              <a:defRPr/>
            </a:lvl1pPr>
          </a:lstStyle>
          <a:p>
            <a:r>
              <a:rPr lang="en-GB"/>
              <a:t>Version 1.0                                    Copyright © 2009 AQA and its licensors. All rights reserved.</a:t>
            </a:r>
            <a:endParaRPr lang="en-GB" b="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Footer Placeholder 3"/>
          <p:cNvSpPr>
            <a:spLocks noGrp="1"/>
          </p:cNvSpPr>
          <p:nvPr>
            <p:ph type="ftr" sz="quarter" idx="10"/>
          </p:nvPr>
        </p:nvSpPr>
        <p:spPr/>
        <p:txBody>
          <a:bodyPr/>
          <a:lstStyle>
            <a:lvl1pPr>
              <a:defRPr/>
            </a:lvl1pPr>
          </a:lstStyle>
          <a:p>
            <a:r>
              <a:rPr lang="en-GB"/>
              <a:t>Version 1.0                                    Copyright © 2009 AQA and its licensors. All rights reserved.</a:t>
            </a:r>
            <a:endParaRPr lang="en-GB" b="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3"/>
          <p:cNvSpPr>
            <a:spLocks noGrp="1"/>
          </p:cNvSpPr>
          <p:nvPr>
            <p:ph type="ftr" sz="quarter" idx="10"/>
          </p:nvPr>
        </p:nvSpPr>
        <p:spPr/>
        <p:txBody>
          <a:bodyPr/>
          <a:lstStyle>
            <a:lvl1pPr>
              <a:defRPr/>
            </a:lvl1pPr>
          </a:lstStyle>
          <a:p>
            <a:r>
              <a:rPr lang="en-GB"/>
              <a:t>Version 1.0                                    Copyright © 2009 AQA and its licensors. All rights reserved.</a:t>
            </a:r>
            <a:endParaRPr lang="en-GB" b="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Footer Placeholder 3"/>
          <p:cNvSpPr>
            <a:spLocks noGrp="1"/>
          </p:cNvSpPr>
          <p:nvPr>
            <p:ph type="ftr" sz="quarter" idx="10"/>
          </p:nvPr>
        </p:nvSpPr>
        <p:spPr/>
        <p:txBody>
          <a:bodyPr/>
          <a:lstStyle>
            <a:lvl1pPr>
              <a:defRPr/>
            </a:lvl1pPr>
          </a:lstStyle>
          <a:p>
            <a:r>
              <a:rPr lang="en-GB"/>
              <a:t>Version 1.0                                    Copyright © 2009 AQA and its licensors. All rights reserved.</a:t>
            </a:r>
            <a:endParaRPr lang="en-GB" b="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68313" y="2159000"/>
            <a:ext cx="4038600" cy="4149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59313" y="2159000"/>
            <a:ext cx="4038600" cy="4149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sz="quarter" idx="10"/>
          </p:nvPr>
        </p:nvSpPr>
        <p:spPr/>
        <p:txBody>
          <a:bodyPr/>
          <a:lstStyle>
            <a:lvl1pPr>
              <a:defRPr/>
            </a:lvl1pPr>
          </a:lstStyle>
          <a:p>
            <a:r>
              <a:rPr lang="en-GB"/>
              <a:t>Version 1.0                                    Copyright © 2009 AQA and its licensors. All rights reserved.</a:t>
            </a:r>
            <a:endParaRPr lang="en-GB" b="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Footer Placeholder 3"/>
          <p:cNvSpPr>
            <a:spLocks noGrp="1"/>
          </p:cNvSpPr>
          <p:nvPr>
            <p:ph type="ftr" sz="quarter" idx="10"/>
          </p:nvPr>
        </p:nvSpPr>
        <p:spPr/>
        <p:txBody>
          <a:bodyPr/>
          <a:lstStyle>
            <a:lvl1pPr>
              <a:defRPr/>
            </a:lvl1pPr>
          </a:lstStyle>
          <a:p>
            <a:r>
              <a:rPr lang="en-GB"/>
              <a:t>Version 1.0                                    Copyright © 2009 AQA and its licensors. All rights reserved.</a:t>
            </a:r>
            <a:endParaRPr lang="en-GB" b="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Footer Placeholder 6"/>
          <p:cNvSpPr>
            <a:spLocks noGrp="1"/>
          </p:cNvSpPr>
          <p:nvPr>
            <p:ph type="ftr" sz="quarter" idx="10"/>
          </p:nvPr>
        </p:nvSpPr>
        <p:spPr/>
        <p:txBody>
          <a:bodyPr/>
          <a:lstStyle>
            <a:lvl1pPr>
              <a:defRPr/>
            </a:lvl1pPr>
          </a:lstStyle>
          <a:p>
            <a:r>
              <a:rPr lang="en-GB"/>
              <a:t>Version 1.0                                    Copyright © 2009 AQA and its licensors. All rights reserved.</a:t>
            </a:r>
            <a:endParaRPr lang="en-GB" b="0"/>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Footer Placeholder 2"/>
          <p:cNvSpPr>
            <a:spLocks noGrp="1"/>
          </p:cNvSpPr>
          <p:nvPr>
            <p:ph type="ftr" sz="quarter" idx="10"/>
          </p:nvPr>
        </p:nvSpPr>
        <p:spPr/>
        <p:txBody>
          <a:bodyPr/>
          <a:lstStyle>
            <a:lvl1pPr>
              <a:defRPr/>
            </a:lvl1pPr>
          </a:lstStyle>
          <a:p>
            <a:r>
              <a:rPr lang="en-GB"/>
              <a:t>Version 1.0                                    Copyright © 2009 AQA and its licensors. All rights reserved.</a:t>
            </a:r>
            <a:endParaRPr lang="en-GB" b="0"/>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GB"/>
              <a:t>Version 1.0                                    Copyright © 2009 AQA and its licensors. All rights reserved.</a:t>
            </a:r>
            <a:endParaRPr lang="en-GB" b="0"/>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r>
              <a:rPr lang="en-GB"/>
              <a:t>Version 1.0                                    Copyright © 2009 AQA and its licensors. All rights reserved.</a:t>
            </a:r>
            <a:endParaRPr lang="en-GB" b="0"/>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r>
              <a:rPr lang="en-GB"/>
              <a:t>Version 1.0                                    Copyright © 2009 AQA and its licensors. All rights reserved.</a:t>
            </a:r>
            <a:endParaRPr lang="en-GB" b="0"/>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3"/>
          <p:cNvSpPr>
            <a:spLocks noGrp="1"/>
          </p:cNvSpPr>
          <p:nvPr>
            <p:ph type="ftr" sz="quarter" idx="10"/>
          </p:nvPr>
        </p:nvSpPr>
        <p:spPr/>
        <p:txBody>
          <a:bodyPr/>
          <a:lstStyle>
            <a:lvl1pPr>
              <a:defRPr/>
            </a:lvl1pPr>
          </a:lstStyle>
          <a:p>
            <a:r>
              <a:rPr lang="en-GB"/>
              <a:t>Version 1.0                                    Copyright © 2009 AQA and its licensors. All rights reserved.</a:t>
            </a:r>
            <a:endParaRPr lang="en-GB" b="0"/>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0513" y="898525"/>
            <a:ext cx="2057400" cy="54102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68313" y="898525"/>
            <a:ext cx="60198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3"/>
          <p:cNvSpPr>
            <a:spLocks noGrp="1"/>
          </p:cNvSpPr>
          <p:nvPr>
            <p:ph type="ftr" sz="quarter" idx="10"/>
          </p:nvPr>
        </p:nvSpPr>
        <p:spPr/>
        <p:txBody>
          <a:bodyPr/>
          <a:lstStyle>
            <a:lvl1pPr>
              <a:defRPr/>
            </a:lvl1pPr>
          </a:lstStyle>
          <a:p>
            <a:r>
              <a:rPr lang="en-GB"/>
              <a:t>Version 1.0                                    Copyright © 2009 AQA and its licensors. All rights reserved.</a:t>
            </a:r>
            <a:endParaRPr lang="en-GB" b="0"/>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Footer Placeholder 3"/>
          <p:cNvSpPr>
            <a:spLocks noGrp="1"/>
          </p:cNvSpPr>
          <p:nvPr>
            <p:ph type="ftr" sz="quarter" idx="10"/>
          </p:nvPr>
        </p:nvSpPr>
        <p:spPr/>
        <p:txBody>
          <a:bodyPr/>
          <a:lstStyle>
            <a:lvl1pPr>
              <a:defRPr/>
            </a:lvl1pPr>
          </a:lstStyle>
          <a:p>
            <a:r>
              <a:rPr lang="en-GB"/>
              <a:t>Version 1.0                                    Copyright © 2009 AQA and its licensors. All rights reserved.</a:t>
            </a:r>
            <a:endParaRPr lang="en-GB" b="0"/>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3"/>
          <p:cNvSpPr>
            <a:spLocks noGrp="1"/>
          </p:cNvSpPr>
          <p:nvPr>
            <p:ph type="ftr" sz="quarter" idx="10"/>
          </p:nvPr>
        </p:nvSpPr>
        <p:spPr/>
        <p:txBody>
          <a:bodyPr/>
          <a:lstStyle>
            <a:lvl1pPr>
              <a:defRPr/>
            </a:lvl1pPr>
          </a:lstStyle>
          <a:p>
            <a:r>
              <a:rPr lang="en-GB"/>
              <a:t>Version 1.0                                    Copyright © 2009 AQA and its licensors. All rights reserved.</a:t>
            </a:r>
            <a:endParaRPr lang="en-GB" b="0"/>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Footer Placeholder 3"/>
          <p:cNvSpPr>
            <a:spLocks noGrp="1"/>
          </p:cNvSpPr>
          <p:nvPr>
            <p:ph type="ftr" sz="quarter" idx="10"/>
          </p:nvPr>
        </p:nvSpPr>
        <p:spPr/>
        <p:txBody>
          <a:bodyPr/>
          <a:lstStyle>
            <a:lvl1pPr>
              <a:defRPr/>
            </a:lvl1pPr>
          </a:lstStyle>
          <a:p>
            <a:r>
              <a:rPr lang="en-GB"/>
              <a:t>Version 1.0                                    Copyright © 2009 AQA and its licensors. All rights reserved.</a:t>
            </a:r>
            <a:endParaRPr lang="en-GB" b="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68313" y="1619250"/>
            <a:ext cx="4038600" cy="4678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59313" y="1619250"/>
            <a:ext cx="4038600" cy="4678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sz="quarter" idx="10"/>
          </p:nvPr>
        </p:nvSpPr>
        <p:spPr/>
        <p:txBody>
          <a:bodyPr/>
          <a:lstStyle>
            <a:lvl1pPr>
              <a:defRPr/>
            </a:lvl1pPr>
          </a:lstStyle>
          <a:p>
            <a:r>
              <a:rPr lang="en-GB"/>
              <a:t>Version 1.0                                    Copyright © 2009 AQA and its licensors. All rights reserved.</a:t>
            </a:r>
            <a:endParaRPr lang="en-GB" b="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68313" y="2159000"/>
            <a:ext cx="4038600" cy="4149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59313" y="2159000"/>
            <a:ext cx="4038600" cy="4149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sz="quarter" idx="10"/>
          </p:nvPr>
        </p:nvSpPr>
        <p:spPr/>
        <p:txBody>
          <a:bodyPr/>
          <a:lstStyle>
            <a:lvl1pPr>
              <a:defRPr/>
            </a:lvl1pPr>
          </a:lstStyle>
          <a:p>
            <a:r>
              <a:rPr lang="en-GB"/>
              <a:t>Version 1.0                                    Copyright © 2009 AQA and its licensors. All rights reserved.</a:t>
            </a:r>
            <a:endParaRPr lang="en-GB" b="0"/>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Footer Placeholder 6"/>
          <p:cNvSpPr>
            <a:spLocks noGrp="1"/>
          </p:cNvSpPr>
          <p:nvPr>
            <p:ph type="ftr" sz="quarter" idx="10"/>
          </p:nvPr>
        </p:nvSpPr>
        <p:spPr/>
        <p:txBody>
          <a:bodyPr/>
          <a:lstStyle>
            <a:lvl1pPr>
              <a:defRPr/>
            </a:lvl1pPr>
          </a:lstStyle>
          <a:p>
            <a:r>
              <a:rPr lang="en-GB"/>
              <a:t>Version 1.0                                    Copyright © 2009 AQA and its licensors. All rights reserved.</a:t>
            </a:r>
            <a:endParaRPr lang="en-GB" b="0"/>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Footer Placeholder 2"/>
          <p:cNvSpPr>
            <a:spLocks noGrp="1"/>
          </p:cNvSpPr>
          <p:nvPr>
            <p:ph type="ftr" sz="quarter" idx="10"/>
          </p:nvPr>
        </p:nvSpPr>
        <p:spPr/>
        <p:txBody>
          <a:bodyPr/>
          <a:lstStyle>
            <a:lvl1pPr>
              <a:defRPr/>
            </a:lvl1pPr>
          </a:lstStyle>
          <a:p>
            <a:r>
              <a:rPr lang="en-GB"/>
              <a:t>Version 1.0                                    Copyright © 2009 AQA and its licensors. All rights reserved.</a:t>
            </a:r>
            <a:endParaRPr lang="en-GB" b="0"/>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GB"/>
              <a:t>Version 1.0                                    Copyright © 2009 AQA and its licensors. All rights reserved.</a:t>
            </a:r>
            <a:endParaRPr lang="en-GB" b="0"/>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r>
              <a:rPr lang="en-GB"/>
              <a:t>Version 1.0                                    Copyright © 2009 AQA and its licensors. All rights reserved.</a:t>
            </a:r>
            <a:endParaRPr lang="en-GB" b="0"/>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r>
              <a:rPr lang="en-GB"/>
              <a:t>Version 1.0                                    Copyright © 2009 AQA and its licensors. All rights reserved.</a:t>
            </a:r>
            <a:endParaRPr lang="en-GB" b="0"/>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3"/>
          <p:cNvSpPr>
            <a:spLocks noGrp="1"/>
          </p:cNvSpPr>
          <p:nvPr>
            <p:ph type="ftr" sz="quarter" idx="10"/>
          </p:nvPr>
        </p:nvSpPr>
        <p:spPr/>
        <p:txBody>
          <a:bodyPr/>
          <a:lstStyle>
            <a:lvl1pPr>
              <a:defRPr/>
            </a:lvl1pPr>
          </a:lstStyle>
          <a:p>
            <a:r>
              <a:rPr lang="en-GB"/>
              <a:t>Version 1.0                                    Copyright © 2009 AQA and its licensors. All rights reserved.</a:t>
            </a:r>
            <a:endParaRPr lang="en-GB" b="0"/>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0513" y="898525"/>
            <a:ext cx="2057400" cy="54102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68313" y="898525"/>
            <a:ext cx="60198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3"/>
          <p:cNvSpPr>
            <a:spLocks noGrp="1"/>
          </p:cNvSpPr>
          <p:nvPr>
            <p:ph type="ftr" sz="quarter" idx="10"/>
          </p:nvPr>
        </p:nvSpPr>
        <p:spPr/>
        <p:txBody>
          <a:bodyPr/>
          <a:lstStyle>
            <a:lvl1pPr>
              <a:defRPr/>
            </a:lvl1pPr>
          </a:lstStyle>
          <a:p>
            <a:r>
              <a:rPr lang="en-GB"/>
              <a:t>Version 1.0                                    Copyright © 2009 AQA and its licensors. All rights reserved.</a:t>
            </a:r>
            <a:endParaRPr lang="en-GB" b="0"/>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Footer Placeholder 3"/>
          <p:cNvSpPr>
            <a:spLocks noGrp="1"/>
          </p:cNvSpPr>
          <p:nvPr>
            <p:ph type="ftr" sz="quarter" idx="10"/>
          </p:nvPr>
        </p:nvSpPr>
        <p:spPr/>
        <p:txBody>
          <a:bodyPr/>
          <a:lstStyle>
            <a:lvl1pPr>
              <a:defRPr/>
            </a:lvl1pPr>
          </a:lstStyle>
          <a:p>
            <a:r>
              <a:rPr lang="en-GB"/>
              <a:t>Version 1.0                                    Copyright © 2009 AQA and its licensors. All rights reserved.</a:t>
            </a:r>
            <a:endParaRPr lang="en-GB" b="0"/>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GB"/>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3"/>
          <p:cNvSpPr>
            <a:spLocks noGrp="1"/>
          </p:cNvSpPr>
          <p:nvPr>
            <p:ph type="ftr" sz="quarter" idx="10"/>
          </p:nvPr>
        </p:nvSpPr>
        <p:spPr/>
        <p:txBody>
          <a:bodyPr/>
          <a:lstStyle>
            <a:lvl1pPr>
              <a:defRPr/>
            </a:lvl1pPr>
          </a:lstStyle>
          <a:p>
            <a:r>
              <a:rPr lang="en-GB"/>
              <a:t>Version 1.0                                    Copyright © 2009 AQA and its licensors. All rights reserved.</a:t>
            </a:r>
            <a:endParaRPr lang="en-GB" b="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Footer Placeholder 6"/>
          <p:cNvSpPr>
            <a:spLocks noGrp="1"/>
          </p:cNvSpPr>
          <p:nvPr>
            <p:ph type="ftr" sz="quarter" idx="10"/>
          </p:nvPr>
        </p:nvSpPr>
        <p:spPr/>
        <p:txBody>
          <a:bodyPr/>
          <a:lstStyle>
            <a:lvl1pPr>
              <a:defRPr/>
            </a:lvl1pPr>
          </a:lstStyle>
          <a:p>
            <a:r>
              <a:rPr lang="en-GB"/>
              <a:t>Version 1.0                                    Copyright © 2009 AQA and its licensors. All rights reserved.</a:t>
            </a:r>
            <a:endParaRPr lang="en-GB" b="0"/>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Footer Placeholder 3"/>
          <p:cNvSpPr>
            <a:spLocks noGrp="1"/>
          </p:cNvSpPr>
          <p:nvPr>
            <p:ph type="ftr" sz="quarter" idx="10"/>
          </p:nvPr>
        </p:nvSpPr>
        <p:spPr/>
        <p:txBody>
          <a:bodyPr/>
          <a:lstStyle>
            <a:lvl1pPr>
              <a:defRPr/>
            </a:lvl1pPr>
          </a:lstStyle>
          <a:p>
            <a:r>
              <a:rPr lang="en-GB"/>
              <a:t>Version 1.0                                    Copyright © 2009 AQA and its licensors. All rights reserved.</a:t>
            </a:r>
            <a:endParaRPr lang="en-GB" b="0"/>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sz="quarter" idx="10"/>
          </p:nvPr>
        </p:nvSpPr>
        <p:spPr/>
        <p:txBody>
          <a:bodyPr/>
          <a:lstStyle>
            <a:lvl1pPr>
              <a:defRPr/>
            </a:lvl1pPr>
          </a:lstStyle>
          <a:p>
            <a:r>
              <a:rPr lang="en-GB"/>
              <a:t>Version 1.0                                    Copyright © 2009 AQA and its licensors. All rights reserved.</a:t>
            </a:r>
            <a:endParaRPr lang="en-GB" b="0"/>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Footer Placeholder 6"/>
          <p:cNvSpPr>
            <a:spLocks noGrp="1"/>
          </p:cNvSpPr>
          <p:nvPr>
            <p:ph type="ftr" sz="quarter" idx="10"/>
          </p:nvPr>
        </p:nvSpPr>
        <p:spPr/>
        <p:txBody>
          <a:bodyPr/>
          <a:lstStyle>
            <a:lvl1pPr>
              <a:defRPr/>
            </a:lvl1pPr>
          </a:lstStyle>
          <a:p>
            <a:r>
              <a:rPr lang="en-GB"/>
              <a:t>Version 1.0                                    Copyright © 2009 AQA and its licensors. All rights reserved.</a:t>
            </a:r>
            <a:endParaRPr lang="en-GB" b="0"/>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GB"/>
          </a:p>
        </p:txBody>
      </p:sp>
      <p:sp>
        <p:nvSpPr>
          <p:cNvPr id="3" name="Footer Placeholder 2"/>
          <p:cNvSpPr>
            <a:spLocks noGrp="1"/>
          </p:cNvSpPr>
          <p:nvPr>
            <p:ph type="ftr" sz="quarter" idx="10"/>
          </p:nvPr>
        </p:nvSpPr>
        <p:spPr/>
        <p:txBody>
          <a:bodyPr/>
          <a:lstStyle>
            <a:lvl1pPr>
              <a:defRPr/>
            </a:lvl1pPr>
          </a:lstStyle>
          <a:p>
            <a:r>
              <a:rPr lang="en-GB"/>
              <a:t>Version 1.0                                    Copyright © 2009 AQA and its licensors. All rights reserved.</a:t>
            </a:r>
            <a:endParaRPr lang="en-GB" b="0"/>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GB"/>
              <a:t>Version 1.0                                    Copyright © 2009 AQA and its licensors. All rights reserved.</a:t>
            </a:r>
            <a:endParaRPr lang="en-GB" b="0"/>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r>
              <a:rPr lang="en-GB"/>
              <a:t>Version 1.0                                    Copyright © 2009 AQA and its licensors. All rights reserved.</a:t>
            </a:r>
            <a:endParaRPr lang="en-GB" b="0"/>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r>
              <a:rPr lang="en-GB"/>
              <a:t>Version 1.0                                    Copyright © 2009 AQA and its licensors. All rights reserved.</a:t>
            </a:r>
            <a:endParaRPr lang="en-GB" b="0"/>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GB"/>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3"/>
          <p:cNvSpPr>
            <a:spLocks noGrp="1"/>
          </p:cNvSpPr>
          <p:nvPr>
            <p:ph type="ftr" sz="quarter" idx="10"/>
          </p:nvPr>
        </p:nvSpPr>
        <p:spPr/>
        <p:txBody>
          <a:bodyPr/>
          <a:lstStyle>
            <a:lvl1pPr>
              <a:defRPr/>
            </a:lvl1pPr>
          </a:lstStyle>
          <a:p>
            <a:r>
              <a:rPr lang="en-GB"/>
              <a:t>Version 1.0                                    Copyright © 2009 AQA and its licensors. All rights reserved.</a:t>
            </a:r>
            <a:endParaRPr lang="en-GB" b="0"/>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3"/>
          <p:cNvSpPr>
            <a:spLocks noGrp="1"/>
          </p:cNvSpPr>
          <p:nvPr>
            <p:ph type="ftr" sz="quarter" idx="10"/>
          </p:nvPr>
        </p:nvSpPr>
        <p:spPr/>
        <p:txBody>
          <a:bodyPr/>
          <a:lstStyle>
            <a:lvl1pPr>
              <a:defRPr/>
            </a:lvl1pPr>
          </a:lstStyle>
          <a:p>
            <a:r>
              <a:rPr lang="en-GB"/>
              <a:t>Version 1.0                                    Copyright © 2009 AQA and its licensors. All rights reserved.</a:t>
            </a:r>
            <a:endParaRPr lang="en-GB" b="0"/>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345983C3-DDD9-472A-89CB-191C5BADA148}" type="datetimeFigureOut">
              <a:rPr lang="en-GB" smtClean="0"/>
              <a:pPr/>
              <a:t>13/06/2024</a:t>
            </a:fld>
            <a:endParaRPr lang="en-GB"/>
          </a:p>
        </p:txBody>
      </p:sp>
      <p:sp>
        <p:nvSpPr>
          <p:cNvPr id="5" name="Footer Placeholder 4"/>
          <p:cNvSpPr>
            <a:spLocks noGrp="1"/>
          </p:cNvSpPr>
          <p:nvPr>
            <p:ph type="ftr" sz="quarter" idx="11"/>
          </p:nvPr>
        </p:nvSpPr>
        <p:spPr/>
        <p:txBody>
          <a:bodyPr/>
          <a:lstStyle/>
          <a:p>
            <a:r>
              <a:rPr lang="en-GB"/>
              <a:t>Version 1.0                                    Copyright © 2009 AQA and its licensors. All rights reserved.</a:t>
            </a:r>
            <a:endParaRPr lang="en-GB" b="0"/>
          </a:p>
        </p:txBody>
      </p:sp>
      <p:sp>
        <p:nvSpPr>
          <p:cNvPr id="6" name="Slide Number Placeholder 5"/>
          <p:cNvSpPr>
            <a:spLocks noGrp="1"/>
          </p:cNvSpPr>
          <p:nvPr>
            <p:ph type="sldNum" sz="quarter" idx="12"/>
          </p:nvPr>
        </p:nvSpPr>
        <p:spPr/>
        <p:txBody>
          <a:bodyPr/>
          <a:lstStyle/>
          <a:p>
            <a:fld id="{1905F77E-D227-466E-970A-9836DA7EC722}"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Footer Placeholder 2"/>
          <p:cNvSpPr>
            <a:spLocks noGrp="1"/>
          </p:cNvSpPr>
          <p:nvPr>
            <p:ph type="ftr" sz="quarter" idx="10"/>
          </p:nvPr>
        </p:nvSpPr>
        <p:spPr/>
        <p:txBody>
          <a:bodyPr/>
          <a:lstStyle>
            <a:lvl1pPr>
              <a:defRPr/>
            </a:lvl1pPr>
          </a:lstStyle>
          <a:p>
            <a:r>
              <a:rPr lang="en-GB"/>
              <a:t>Version 1.0                                    Copyright © 2009 AQA and its licensors. All rights reserved.</a:t>
            </a:r>
            <a:endParaRPr lang="en-GB" b="0"/>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45983C3-DDD9-472A-89CB-191C5BADA148}" type="datetimeFigureOut">
              <a:rPr lang="en-GB" smtClean="0"/>
              <a:pPr/>
              <a:t>13/06/2024</a:t>
            </a:fld>
            <a:endParaRPr lang="en-GB"/>
          </a:p>
        </p:txBody>
      </p:sp>
      <p:sp>
        <p:nvSpPr>
          <p:cNvPr id="5" name="Footer Placeholder 4"/>
          <p:cNvSpPr>
            <a:spLocks noGrp="1"/>
          </p:cNvSpPr>
          <p:nvPr>
            <p:ph type="ftr" sz="quarter" idx="11"/>
          </p:nvPr>
        </p:nvSpPr>
        <p:spPr/>
        <p:txBody>
          <a:bodyPr/>
          <a:lstStyle/>
          <a:p>
            <a:r>
              <a:rPr lang="en-GB"/>
              <a:t>Version 1.0                                    Copyright © 2009 AQA and its licensors. All rights reserved.</a:t>
            </a:r>
            <a:endParaRPr lang="en-GB" b="0"/>
          </a:p>
        </p:txBody>
      </p:sp>
      <p:sp>
        <p:nvSpPr>
          <p:cNvPr id="6" name="Slide Number Placeholder 5"/>
          <p:cNvSpPr>
            <a:spLocks noGrp="1"/>
          </p:cNvSpPr>
          <p:nvPr>
            <p:ph type="sldNum" sz="quarter" idx="12"/>
          </p:nvPr>
        </p:nvSpPr>
        <p:spPr/>
        <p:txBody>
          <a:bodyPr/>
          <a:lstStyle/>
          <a:p>
            <a:fld id="{1905F77E-D227-466E-970A-9836DA7EC722}" type="slidenum">
              <a:rPr lang="en-GB" smtClean="0"/>
              <a:pPr/>
              <a:t>‹#›</a:t>
            </a:fld>
            <a:endParaRPr lang="en-GB"/>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983C3-DDD9-472A-89CB-191C5BADA148}" type="datetimeFigureOut">
              <a:rPr lang="en-GB" smtClean="0"/>
              <a:pPr/>
              <a:t>13/06/2024</a:t>
            </a:fld>
            <a:endParaRPr lang="en-GB"/>
          </a:p>
        </p:txBody>
      </p:sp>
      <p:sp>
        <p:nvSpPr>
          <p:cNvPr id="5" name="Footer Placeholder 4"/>
          <p:cNvSpPr>
            <a:spLocks noGrp="1"/>
          </p:cNvSpPr>
          <p:nvPr>
            <p:ph type="ftr" sz="quarter" idx="11"/>
          </p:nvPr>
        </p:nvSpPr>
        <p:spPr/>
        <p:txBody>
          <a:bodyPr/>
          <a:lstStyle/>
          <a:p>
            <a:r>
              <a:rPr lang="en-GB"/>
              <a:t>Version 1.0                                    Copyright © 2009 AQA and its licensors. All rights reserved.</a:t>
            </a:r>
            <a:endParaRPr lang="en-GB" b="0"/>
          </a:p>
        </p:txBody>
      </p:sp>
      <p:sp>
        <p:nvSpPr>
          <p:cNvPr id="6" name="Slide Number Placeholder 5"/>
          <p:cNvSpPr>
            <a:spLocks noGrp="1"/>
          </p:cNvSpPr>
          <p:nvPr>
            <p:ph type="sldNum" sz="quarter" idx="12"/>
          </p:nvPr>
        </p:nvSpPr>
        <p:spPr/>
        <p:txBody>
          <a:bodyPr/>
          <a:lstStyle/>
          <a:p>
            <a:fld id="{1905F77E-D227-466E-970A-9836DA7EC722}" type="slidenum">
              <a:rPr lang="en-GB" smtClean="0"/>
              <a:pPr/>
              <a:t>‹#›</a:t>
            </a:fld>
            <a:endParaRPr lang="en-GB"/>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345983C3-DDD9-472A-89CB-191C5BADA148}" type="datetimeFigureOut">
              <a:rPr lang="en-GB" smtClean="0"/>
              <a:pPr/>
              <a:t>13/06/2024</a:t>
            </a:fld>
            <a:endParaRPr lang="en-GB"/>
          </a:p>
        </p:txBody>
      </p:sp>
      <p:sp>
        <p:nvSpPr>
          <p:cNvPr id="6" name="Footer Placeholder 5"/>
          <p:cNvSpPr>
            <a:spLocks noGrp="1"/>
          </p:cNvSpPr>
          <p:nvPr>
            <p:ph type="ftr" sz="quarter" idx="11"/>
          </p:nvPr>
        </p:nvSpPr>
        <p:spPr/>
        <p:txBody>
          <a:bodyPr/>
          <a:lstStyle/>
          <a:p>
            <a:r>
              <a:rPr lang="en-GB"/>
              <a:t>Version 1.0                                    Copyright © 2009 AQA and its licensors. All rights reserved.</a:t>
            </a:r>
            <a:endParaRPr lang="en-GB" b="0"/>
          </a:p>
        </p:txBody>
      </p:sp>
      <p:sp>
        <p:nvSpPr>
          <p:cNvPr id="7" name="Slide Number Placeholder 6"/>
          <p:cNvSpPr>
            <a:spLocks noGrp="1"/>
          </p:cNvSpPr>
          <p:nvPr>
            <p:ph type="sldNum" sz="quarter" idx="12"/>
          </p:nvPr>
        </p:nvSpPr>
        <p:spPr/>
        <p:txBody>
          <a:bodyPr/>
          <a:lstStyle/>
          <a:p>
            <a:fld id="{1905F77E-D227-466E-970A-9836DA7EC722}" type="slidenum">
              <a:rPr lang="en-GB" smtClean="0"/>
              <a:pPr/>
              <a:t>‹#›</a:t>
            </a:fld>
            <a:endParaRPr lang="en-GB"/>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345983C3-DDD9-472A-89CB-191C5BADA148}" type="datetimeFigureOut">
              <a:rPr lang="en-GB" smtClean="0"/>
              <a:pPr/>
              <a:t>13/06/2024</a:t>
            </a:fld>
            <a:endParaRPr lang="en-GB"/>
          </a:p>
        </p:txBody>
      </p:sp>
      <p:sp>
        <p:nvSpPr>
          <p:cNvPr id="8" name="Footer Placeholder 7"/>
          <p:cNvSpPr>
            <a:spLocks noGrp="1"/>
          </p:cNvSpPr>
          <p:nvPr>
            <p:ph type="ftr" sz="quarter" idx="11"/>
          </p:nvPr>
        </p:nvSpPr>
        <p:spPr/>
        <p:txBody>
          <a:bodyPr/>
          <a:lstStyle/>
          <a:p>
            <a:r>
              <a:rPr lang="en-GB"/>
              <a:t>Version 1.0                                    Copyright © 2009 AQA and its licensors. All rights reserved.</a:t>
            </a:r>
            <a:endParaRPr lang="en-GB" b="0"/>
          </a:p>
        </p:txBody>
      </p:sp>
      <p:sp>
        <p:nvSpPr>
          <p:cNvPr id="9" name="Slide Number Placeholder 8"/>
          <p:cNvSpPr>
            <a:spLocks noGrp="1"/>
          </p:cNvSpPr>
          <p:nvPr>
            <p:ph type="sldNum" sz="quarter" idx="12"/>
          </p:nvPr>
        </p:nvSpPr>
        <p:spPr/>
        <p:txBody>
          <a:bodyPr/>
          <a:lstStyle/>
          <a:p>
            <a:fld id="{1905F77E-D227-466E-970A-9836DA7EC722}" type="slidenum">
              <a:rPr lang="en-GB" smtClean="0"/>
              <a:pPr/>
              <a:t>‹#›</a:t>
            </a:fld>
            <a:endParaRPr lang="en-GB"/>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345983C3-DDD9-472A-89CB-191C5BADA148}" type="datetimeFigureOut">
              <a:rPr lang="en-GB" smtClean="0"/>
              <a:pPr/>
              <a:t>13/06/2024</a:t>
            </a:fld>
            <a:endParaRPr lang="en-GB"/>
          </a:p>
        </p:txBody>
      </p:sp>
      <p:sp>
        <p:nvSpPr>
          <p:cNvPr id="4" name="Footer Placeholder 3"/>
          <p:cNvSpPr>
            <a:spLocks noGrp="1"/>
          </p:cNvSpPr>
          <p:nvPr>
            <p:ph type="ftr" sz="quarter" idx="11"/>
          </p:nvPr>
        </p:nvSpPr>
        <p:spPr/>
        <p:txBody>
          <a:bodyPr/>
          <a:lstStyle/>
          <a:p>
            <a:r>
              <a:rPr lang="en-GB"/>
              <a:t>Version 1.0                                    Copyright © 2009 AQA and its licensors. All rights reserved.</a:t>
            </a:r>
            <a:endParaRPr lang="en-GB" b="0"/>
          </a:p>
        </p:txBody>
      </p:sp>
      <p:sp>
        <p:nvSpPr>
          <p:cNvPr id="5" name="Slide Number Placeholder 4"/>
          <p:cNvSpPr>
            <a:spLocks noGrp="1"/>
          </p:cNvSpPr>
          <p:nvPr>
            <p:ph type="sldNum" sz="quarter" idx="12"/>
          </p:nvPr>
        </p:nvSpPr>
        <p:spPr/>
        <p:txBody>
          <a:bodyPr/>
          <a:lstStyle/>
          <a:p>
            <a:fld id="{1905F77E-D227-466E-970A-9836DA7EC722}" type="slidenum">
              <a:rPr lang="en-GB" smtClean="0"/>
              <a:pPr/>
              <a:t>‹#›</a:t>
            </a:fld>
            <a:endParaRPr lang="en-GB"/>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5983C3-DDD9-472A-89CB-191C5BADA148}" type="datetimeFigureOut">
              <a:rPr lang="en-GB" smtClean="0"/>
              <a:pPr/>
              <a:t>13/06/2024</a:t>
            </a:fld>
            <a:endParaRPr lang="en-GB"/>
          </a:p>
        </p:txBody>
      </p:sp>
      <p:sp>
        <p:nvSpPr>
          <p:cNvPr id="3" name="Footer Placeholder 2"/>
          <p:cNvSpPr>
            <a:spLocks noGrp="1"/>
          </p:cNvSpPr>
          <p:nvPr>
            <p:ph type="ftr" sz="quarter" idx="11"/>
          </p:nvPr>
        </p:nvSpPr>
        <p:spPr/>
        <p:txBody>
          <a:bodyPr/>
          <a:lstStyle/>
          <a:p>
            <a:r>
              <a:rPr lang="en-GB"/>
              <a:t>Version 1.0                                    Copyright © 2009 AQA and its licensors. All rights reserved.</a:t>
            </a:r>
            <a:endParaRPr lang="en-GB" b="0"/>
          </a:p>
        </p:txBody>
      </p:sp>
      <p:sp>
        <p:nvSpPr>
          <p:cNvPr id="4" name="Slide Number Placeholder 3"/>
          <p:cNvSpPr>
            <a:spLocks noGrp="1"/>
          </p:cNvSpPr>
          <p:nvPr>
            <p:ph type="sldNum" sz="quarter" idx="12"/>
          </p:nvPr>
        </p:nvSpPr>
        <p:spPr/>
        <p:txBody>
          <a:bodyPr/>
          <a:lstStyle/>
          <a:p>
            <a:fld id="{1905F77E-D227-466E-970A-9836DA7EC722}" type="slidenum">
              <a:rPr lang="en-GB" smtClean="0"/>
              <a:pPr/>
              <a:t>‹#›</a:t>
            </a:fld>
            <a:endParaRPr lang="en-GB"/>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45983C3-DDD9-472A-89CB-191C5BADA148}" type="datetimeFigureOut">
              <a:rPr lang="en-GB" smtClean="0"/>
              <a:pPr/>
              <a:t>13/06/2024</a:t>
            </a:fld>
            <a:endParaRPr lang="en-GB"/>
          </a:p>
        </p:txBody>
      </p:sp>
      <p:sp>
        <p:nvSpPr>
          <p:cNvPr id="6" name="Footer Placeholder 5"/>
          <p:cNvSpPr>
            <a:spLocks noGrp="1"/>
          </p:cNvSpPr>
          <p:nvPr>
            <p:ph type="ftr" sz="quarter" idx="11"/>
          </p:nvPr>
        </p:nvSpPr>
        <p:spPr/>
        <p:txBody>
          <a:bodyPr/>
          <a:lstStyle/>
          <a:p>
            <a:r>
              <a:rPr lang="en-GB"/>
              <a:t>Version 1.0                                    Copyright © 2009 AQA and its licensors. All rights reserved.</a:t>
            </a:r>
            <a:endParaRPr lang="en-GB" b="0"/>
          </a:p>
        </p:txBody>
      </p:sp>
      <p:sp>
        <p:nvSpPr>
          <p:cNvPr id="7" name="Slide Number Placeholder 6"/>
          <p:cNvSpPr>
            <a:spLocks noGrp="1"/>
          </p:cNvSpPr>
          <p:nvPr>
            <p:ph type="sldNum" sz="quarter" idx="12"/>
          </p:nvPr>
        </p:nvSpPr>
        <p:spPr/>
        <p:txBody>
          <a:bodyPr/>
          <a:lstStyle/>
          <a:p>
            <a:fld id="{1905F77E-D227-466E-970A-9836DA7EC722}" type="slidenum">
              <a:rPr lang="en-GB" smtClean="0"/>
              <a:pPr/>
              <a:t>‹#›</a:t>
            </a:fld>
            <a:endParaRPr lang="en-GB"/>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45983C3-DDD9-472A-89CB-191C5BADA148}" type="datetimeFigureOut">
              <a:rPr lang="en-GB" smtClean="0"/>
              <a:pPr/>
              <a:t>13/06/2024</a:t>
            </a:fld>
            <a:endParaRPr lang="en-GB"/>
          </a:p>
        </p:txBody>
      </p:sp>
      <p:sp>
        <p:nvSpPr>
          <p:cNvPr id="6" name="Footer Placeholder 5"/>
          <p:cNvSpPr>
            <a:spLocks noGrp="1"/>
          </p:cNvSpPr>
          <p:nvPr>
            <p:ph type="ftr" sz="quarter" idx="11"/>
          </p:nvPr>
        </p:nvSpPr>
        <p:spPr/>
        <p:txBody>
          <a:bodyPr/>
          <a:lstStyle/>
          <a:p>
            <a:r>
              <a:rPr lang="en-GB"/>
              <a:t>Version 1.0                                    Copyright © 2009 AQA and its licensors. All rights reserved.</a:t>
            </a:r>
            <a:endParaRPr lang="en-GB" b="0"/>
          </a:p>
        </p:txBody>
      </p:sp>
      <p:sp>
        <p:nvSpPr>
          <p:cNvPr id="7" name="Slide Number Placeholder 6"/>
          <p:cNvSpPr>
            <a:spLocks noGrp="1"/>
          </p:cNvSpPr>
          <p:nvPr>
            <p:ph type="sldNum" sz="quarter" idx="12"/>
          </p:nvPr>
        </p:nvSpPr>
        <p:spPr/>
        <p:txBody>
          <a:bodyPr/>
          <a:lstStyle/>
          <a:p>
            <a:fld id="{1905F77E-D227-466E-970A-9836DA7EC722}" type="slidenum">
              <a:rPr lang="en-GB" smtClean="0"/>
              <a:pPr/>
              <a:t>‹#›</a:t>
            </a:fld>
            <a:endParaRPr lang="en-GB"/>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45983C3-DDD9-472A-89CB-191C5BADA148}" type="datetimeFigureOut">
              <a:rPr lang="en-GB" smtClean="0"/>
              <a:pPr/>
              <a:t>13/06/2024</a:t>
            </a:fld>
            <a:endParaRPr lang="en-GB"/>
          </a:p>
        </p:txBody>
      </p:sp>
      <p:sp>
        <p:nvSpPr>
          <p:cNvPr id="5" name="Footer Placeholder 4"/>
          <p:cNvSpPr>
            <a:spLocks noGrp="1"/>
          </p:cNvSpPr>
          <p:nvPr>
            <p:ph type="ftr" sz="quarter" idx="11"/>
          </p:nvPr>
        </p:nvSpPr>
        <p:spPr/>
        <p:txBody>
          <a:bodyPr/>
          <a:lstStyle/>
          <a:p>
            <a:r>
              <a:rPr lang="en-GB"/>
              <a:t>Version 1.0                                    Copyright © 2009 AQA and its licensors. All rights reserved.</a:t>
            </a:r>
            <a:endParaRPr lang="en-GB" b="0"/>
          </a:p>
        </p:txBody>
      </p:sp>
      <p:sp>
        <p:nvSpPr>
          <p:cNvPr id="6" name="Slide Number Placeholder 5"/>
          <p:cNvSpPr>
            <a:spLocks noGrp="1"/>
          </p:cNvSpPr>
          <p:nvPr>
            <p:ph type="sldNum" sz="quarter" idx="12"/>
          </p:nvPr>
        </p:nvSpPr>
        <p:spPr/>
        <p:txBody>
          <a:bodyPr/>
          <a:lstStyle/>
          <a:p>
            <a:fld id="{1905F77E-D227-466E-970A-9836DA7EC722}" type="slidenum">
              <a:rPr lang="en-GB" smtClean="0"/>
              <a:pPr/>
              <a:t>‹#›</a:t>
            </a:fld>
            <a:endParaRPr lang="en-GB"/>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45983C3-DDD9-472A-89CB-191C5BADA148}" type="datetimeFigureOut">
              <a:rPr lang="en-GB" smtClean="0"/>
              <a:pPr/>
              <a:t>13/06/2024</a:t>
            </a:fld>
            <a:endParaRPr lang="en-GB"/>
          </a:p>
        </p:txBody>
      </p:sp>
      <p:sp>
        <p:nvSpPr>
          <p:cNvPr id="5" name="Footer Placeholder 4"/>
          <p:cNvSpPr>
            <a:spLocks noGrp="1"/>
          </p:cNvSpPr>
          <p:nvPr>
            <p:ph type="ftr" sz="quarter" idx="11"/>
          </p:nvPr>
        </p:nvSpPr>
        <p:spPr/>
        <p:txBody>
          <a:bodyPr/>
          <a:lstStyle/>
          <a:p>
            <a:r>
              <a:rPr lang="en-GB"/>
              <a:t>Version 1.0                                    Copyright © 2009 AQA and its licensors. All rights reserved.</a:t>
            </a:r>
            <a:endParaRPr lang="en-GB" b="0"/>
          </a:p>
        </p:txBody>
      </p:sp>
      <p:sp>
        <p:nvSpPr>
          <p:cNvPr id="6" name="Slide Number Placeholder 5"/>
          <p:cNvSpPr>
            <a:spLocks noGrp="1"/>
          </p:cNvSpPr>
          <p:nvPr>
            <p:ph type="sldNum" sz="quarter" idx="12"/>
          </p:nvPr>
        </p:nvSpPr>
        <p:spPr/>
        <p:txBody>
          <a:bodyPr/>
          <a:lstStyle/>
          <a:p>
            <a:fld id="{1905F77E-D227-466E-970A-9836DA7EC722}"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GB"/>
              <a:t>Version 1.0                                    Copyright © 2009 AQA and its licensors. All rights reserved.</a:t>
            </a:r>
            <a:endParaRPr lang="en-GB" b="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r>
              <a:rPr lang="en-GB"/>
              <a:t>Version 1.0                                    Copyright © 2009 AQA and its licensors. All rights reserved.</a:t>
            </a:r>
            <a:endParaRPr lang="en-GB" b="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r>
              <a:rPr lang="en-GB"/>
              <a:t>Version 1.0                                    Copyright © 2009 AQA and its licensors. All rights reserved.</a:t>
            </a:r>
            <a:endParaRPr lang="en-GB" b="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image" Target="../media/image1.jpeg"/><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image" Target="../media/image1.jpeg"/><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theme" Target="../theme/theme3.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image" Target="../media/image1.jpeg"/><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theme" Target="../theme/theme4.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5.xml"/><Relationship Id="rId13" Type="http://schemas.openxmlformats.org/officeDocument/2006/relationships/image" Target="../media/image1.jpeg"/><Relationship Id="rId3" Type="http://schemas.openxmlformats.org/officeDocument/2006/relationships/slideLayout" Target="../slideLayouts/slideLayout50.xml"/><Relationship Id="rId7" Type="http://schemas.openxmlformats.org/officeDocument/2006/relationships/slideLayout" Target="../slideLayouts/slideLayout54.xml"/><Relationship Id="rId12" Type="http://schemas.openxmlformats.org/officeDocument/2006/relationships/theme" Target="../theme/theme5.xml"/><Relationship Id="rId2" Type="http://schemas.openxmlformats.org/officeDocument/2006/relationships/slideLayout" Target="../slideLayouts/slideLayout49.xml"/><Relationship Id="rId1" Type="http://schemas.openxmlformats.org/officeDocument/2006/relationships/slideLayout" Target="../slideLayouts/slideLayout48.xml"/><Relationship Id="rId6" Type="http://schemas.openxmlformats.org/officeDocument/2006/relationships/slideLayout" Target="../slideLayouts/slideLayout53.xml"/><Relationship Id="rId11" Type="http://schemas.openxmlformats.org/officeDocument/2006/relationships/slideLayout" Target="../slideLayouts/slideLayout58.xml"/><Relationship Id="rId5" Type="http://schemas.openxmlformats.org/officeDocument/2006/relationships/slideLayout" Target="../slideLayouts/slideLayout52.xml"/><Relationship Id="rId10" Type="http://schemas.openxmlformats.org/officeDocument/2006/relationships/slideLayout" Target="../slideLayouts/slideLayout57.xml"/><Relationship Id="rId4" Type="http://schemas.openxmlformats.org/officeDocument/2006/relationships/slideLayout" Target="../slideLayouts/slideLayout51.xml"/><Relationship Id="rId9" Type="http://schemas.openxmlformats.org/officeDocument/2006/relationships/slideLayout" Target="../slideLayouts/slideLayout56.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6.xml"/><Relationship Id="rId3" Type="http://schemas.openxmlformats.org/officeDocument/2006/relationships/slideLayout" Target="../slideLayouts/slideLayout61.xml"/><Relationship Id="rId7" Type="http://schemas.openxmlformats.org/officeDocument/2006/relationships/slideLayout" Target="../slideLayouts/slideLayout65.xml"/><Relationship Id="rId12" Type="http://schemas.openxmlformats.org/officeDocument/2006/relationships/theme" Target="../theme/theme6.xml"/><Relationship Id="rId2" Type="http://schemas.openxmlformats.org/officeDocument/2006/relationships/slideLayout" Target="../slideLayouts/slideLayout60.xml"/><Relationship Id="rId1" Type="http://schemas.openxmlformats.org/officeDocument/2006/relationships/slideLayout" Target="../slideLayouts/slideLayout59.xml"/><Relationship Id="rId6" Type="http://schemas.openxmlformats.org/officeDocument/2006/relationships/slideLayout" Target="../slideLayouts/slideLayout64.xml"/><Relationship Id="rId11" Type="http://schemas.openxmlformats.org/officeDocument/2006/relationships/slideLayout" Target="../slideLayouts/slideLayout69.xml"/><Relationship Id="rId5" Type="http://schemas.openxmlformats.org/officeDocument/2006/relationships/slideLayout" Target="../slideLayouts/slideLayout63.xml"/><Relationship Id="rId10" Type="http://schemas.openxmlformats.org/officeDocument/2006/relationships/slideLayout" Target="../slideLayouts/slideLayout68.xml"/><Relationship Id="rId4" Type="http://schemas.openxmlformats.org/officeDocument/2006/relationships/slideLayout" Target="../slideLayouts/slideLayout62.xml"/><Relationship Id="rId9" Type="http://schemas.openxmlformats.org/officeDocument/2006/relationships/slideLayout" Target="../slideLayouts/slideLayout6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Ref idx="1001">
        <a:schemeClr val="bg1"/>
      </p:bgRef>
    </p:bg>
    <p:spTree>
      <p:nvGrpSpPr>
        <p:cNvPr id="1" name=""/>
        <p:cNvGrpSpPr/>
        <p:nvPr/>
      </p:nvGrpSpPr>
      <p:grpSpPr>
        <a:xfrm>
          <a:off x="0" y="0"/>
          <a:ext cx="0" cy="0"/>
          <a:chOff x="0" y="0"/>
          <a:chExt cx="0" cy="0"/>
        </a:xfrm>
      </p:grpSpPr>
      <p:sp>
        <p:nvSpPr>
          <p:cNvPr id="29698" name="Rectangle 2"/>
          <p:cNvSpPr>
            <a:spLocks noGrp="1" noChangeArrowheads="1"/>
          </p:cNvSpPr>
          <p:nvPr>
            <p:ph type="body" idx="1"/>
          </p:nvPr>
        </p:nvSpPr>
        <p:spPr bwMode="auto">
          <a:xfrm>
            <a:off x="468313" y="1619250"/>
            <a:ext cx="8229600" cy="4678363"/>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GB"/>
              <a:t>Click to edit Master text styles</a:t>
            </a:r>
          </a:p>
        </p:txBody>
      </p:sp>
      <p:sp>
        <p:nvSpPr>
          <p:cNvPr id="29699" name="Rectangle 3"/>
          <p:cNvSpPr>
            <a:spLocks noGrp="1" noChangeArrowheads="1"/>
          </p:cNvSpPr>
          <p:nvPr>
            <p:ph type="title"/>
          </p:nvPr>
        </p:nvSpPr>
        <p:spPr bwMode="auto">
          <a:xfrm>
            <a:off x="468313" y="898525"/>
            <a:ext cx="8229600" cy="53975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GB"/>
              <a:t>Click to edit Master title style</a:t>
            </a:r>
          </a:p>
        </p:txBody>
      </p:sp>
      <p:sp>
        <p:nvSpPr>
          <p:cNvPr id="29703" name="Line 7"/>
          <p:cNvSpPr>
            <a:spLocks noChangeShapeType="1"/>
          </p:cNvSpPr>
          <p:nvPr/>
        </p:nvSpPr>
        <p:spPr bwMode="auto">
          <a:xfrm>
            <a:off x="250825" y="6386513"/>
            <a:ext cx="8637588" cy="0"/>
          </a:xfrm>
          <a:prstGeom prst="line">
            <a:avLst/>
          </a:prstGeom>
          <a:noFill/>
          <a:ln w="12700">
            <a:solidFill>
              <a:srgbClr val="8799C0"/>
            </a:solidFill>
            <a:round/>
            <a:headEnd/>
            <a:tailEnd/>
          </a:ln>
          <a:effectLst/>
        </p:spPr>
        <p:txBody>
          <a:bodyPr/>
          <a:lstStyle/>
          <a:p>
            <a:endParaRPr lang="en-GB"/>
          </a:p>
        </p:txBody>
      </p:sp>
      <p:sp>
        <p:nvSpPr>
          <p:cNvPr id="29711" name="Rectangle 15"/>
          <p:cNvSpPr>
            <a:spLocks noGrp="1" noChangeArrowheads="1"/>
          </p:cNvSpPr>
          <p:nvPr>
            <p:ph type="ftr" sz="quarter" idx="3"/>
          </p:nvPr>
        </p:nvSpPr>
        <p:spPr bwMode="auto">
          <a:xfrm>
            <a:off x="468313" y="6405563"/>
            <a:ext cx="8207375"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700" b="1">
                <a:solidFill>
                  <a:schemeClr val="bg2"/>
                </a:solidFill>
              </a:defRPr>
            </a:lvl1pPr>
          </a:lstStyle>
          <a:p>
            <a:r>
              <a:rPr lang="en-GB"/>
              <a:t>Version 1.0                                    Copyright © 2009 AQA and its licensors. All rights reserved.</a:t>
            </a:r>
          </a:p>
        </p:txBody>
      </p:sp>
      <p:sp>
        <p:nvSpPr>
          <p:cNvPr id="29712" name="Text Box 16"/>
          <p:cNvSpPr txBox="1">
            <a:spLocks noChangeArrowheads="1"/>
          </p:cNvSpPr>
          <p:nvPr/>
        </p:nvSpPr>
        <p:spPr bwMode="white">
          <a:xfrm>
            <a:off x="3492500" y="358775"/>
            <a:ext cx="5291138" cy="182563"/>
          </a:xfrm>
          <a:prstGeom prst="rect">
            <a:avLst/>
          </a:prstGeom>
          <a:noFill/>
          <a:ln w="9525">
            <a:noFill/>
            <a:miter lim="800000"/>
            <a:headEnd/>
            <a:tailEnd/>
          </a:ln>
          <a:effectLst/>
        </p:spPr>
        <p:txBody>
          <a:bodyPr lIns="0" tIns="0" rIns="0" bIns="0">
            <a:spAutoFit/>
          </a:bodyPr>
          <a:lstStyle/>
          <a:p>
            <a:pPr>
              <a:spcBef>
                <a:spcPct val="50000"/>
              </a:spcBef>
            </a:pPr>
            <a:r>
              <a:rPr lang="en-GB" sz="1200" b="1">
                <a:solidFill>
                  <a:schemeClr val="bg1"/>
                </a:solidFill>
              </a:rPr>
              <a:t>Exams Officers’ Network Group</a:t>
            </a:r>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720" r:id="rId12"/>
    <p:sldLayoutId id="2147483721" r:id="rId13"/>
    <p:sldLayoutId id="2147483722" r:id="rId14"/>
  </p:sldLayoutIdLst>
  <p:hf sldNum="0" hdr="0" ftr="0" dt="0"/>
  <p:txStyles>
    <p:titleStyle>
      <a:lvl1pPr algn="l" rtl="0" fontAlgn="base">
        <a:spcBef>
          <a:spcPct val="0"/>
        </a:spcBef>
        <a:spcAft>
          <a:spcPct val="0"/>
        </a:spcAft>
        <a:defRPr sz="3200" b="1">
          <a:solidFill>
            <a:srgbClr val="115190"/>
          </a:solidFill>
          <a:latin typeface="+mj-lt"/>
          <a:ea typeface="+mj-ea"/>
          <a:cs typeface="+mj-cs"/>
        </a:defRPr>
      </a:lvl1pPr>
      <a:lvl2pPr algn="l" rtl="0" fontAlgn="base">
        <a:spcBef>
          <a:spcPct val="0"/>
        </a:spcBef>
        <a:spcAft>
          <a:spcPct val="0"/>
        </a:spcAft>
        <a:defRPr sz="3200" b="1">
          <a:solidFill>
            <a:srgbClr val="115190"/>
          </a:solidFill>
          <a:latin typeface="Arial" charset="0"/>
        </a:defRPr>
      </a:lvl2pPr>
      <a:lvl3pPr algn="l" rtl="0" fontAlgn="base">
        <a:spcBef>
          <a:spcPct val="0"/>
        </a:spcBef>
        <a:spcAft>
          <a:spcPct val="0"/>
        </a:spcAft>
        <a:defRPr sz="3200" b="1">
          <a:solidFill>
            <a:srgbClr val="115190"/>
          </a:solidFill>
          <a:latin typeface="Arial" charset="0"/>
        </a:defRPr>
      </a:lvl3pPr>
      <a:lvl4pPr algn="l" rtl="0" fontAlgn="base">
        <a:spcBef>
          <a:spcPct val="0"/>
        </a:spcBef>
        <a:spcAft>
          <a:spcPct val="0"/>
        </a:spcAft>
        <a:defRPr sz="3200" b="1">
          <a:solidFill>
            <a:srgbClr val="115190"/>
          </a:solidFill>
          <a:latin typeface="Arial" charset="0"/>
        </a:defRPr>
      </a:lvl4pPr>
      <a:lvl5pPr algn="l" rtl="0" fontAlgn="base">
        <a:spcBef>
          <a:spcPct val="0"/>
        </a:spcBef>
        <a:spcAft>
          <a:spcPct val="0"/>
        </a:spcAft>
        <a:defRPr sz="3200" b="1">
          <a:solidFill>
            <a:srgbClr val="115190"/>
          </a:solidFill>
          <a:latin typeface="Arial" charset="0"/>
        </a:defRPr>
      </a:lvl5pPr>
      <a:lvl6pPr marL="457200" algn="l" rtl="0" fontAlgn="base">
        <a:spcBef>
          <a:spcPct val="0"/>
        </a:spcBef>
        <a:spcAft>
          <a:spcPct val="0"/>
        </a:spcAft>
        <a:defRPr sz="3200" b="1">
          <a:solidFill>
            <a:srgbClr val="115190"/>
          </a:solidFill>
          <a:latin typeface="Arial" charset="0"/>
        </a:defRPr>
      </a:lvl6pPr>
      <a:lvl7pPr marL="914400" algn="l" rtl="0" fontAlgn="base">
        <a:spcBef>
          <a:spcPct val="0"/>
        </a:spcBef>
        <a:spcAft>
          <a:spcPct val="0"/>
        </a:spcAft>
        <a:defRPr sz="3200" b="1">
          <a:solidFill>
            <a:srgbClr val="115190"/>
          </a:solidFill>
          <a:latin typeface="Arial" charset="0"/>
        </a:defRPr>
      </a:lvl7pPr>
      <a:lvl8pPr marL="1371600" algn="l" rtl="0" fontAlgn="base">
        <a:spcBef>
          <a:spcPct val="0"/>
        </a:spcBef>
        <a:spcAft>
          <a:spcPct val="0"/>
        </a:spcAft>
        <a:defRPr sz="3200" b="1">
          <a:solidFill>
            <a:srgbClr val="115190"/>
          </a:solidFill>
          <a:latin typeface="Arial" charset="0"/>
        </a:defRPr>
      </a:lvl8pPr>
      <a:lvl9pPr marL="1828800" algn="l" rtl="0" fontAlgn="base">
        <a:spcBef>
          <a:spcPct val="0"/>
        </a:spcBef>
        <a:spcAft>
          <a:spcPct val="0"/>
        </a:spcAft>
        <a:defRPr sz="3200" b="1">
          <a:solidFill>
            <a:srgbClr val="115190"/>
          </a:solidFill>
          <a:latin typeface="Arial" charset="0"/>
        </a:defRPr>
      </a:lvl9pPr>
    </p:titleStyle>
    <p:bodyStyle>
      <a:lvl1pPr marL="342900" indent="-342900" algn="l" rtl="0" fontAlgn="base">
        <a:spcBef>
          <a:spcPct val="0"/>
        </a:spcBef>
        <a:spcAft>
          <a:spcPct val="0"/>
        </a:spcAft>
        <a:buClr>
          <a:srgbClr val="115190"/>
        </a:buClr>
        <a:buChar char="•"/>
        <a:defRPr sz="2200">
          <a:solidFill>
            <a:schemeClr val="tx1"/>
          </a:solidFill>
          <a:latin typeface="+mn-lt"/>
          <a:ea typeface="+mn-ea"/>
          <a:cs typeface="+mn-cs"/>
        </a:defRPr>
      </a:lvl1pPr>
      <a:lvl2pPr marL="742950" indent="-285750" algn="l" rtl="0" fontAlgn="base">
        <a:spcBef>
          <a:spcPct val="20000"/>
        </a:spcBef>
        <a:spcAft>
          <a:spcPct val="0"/>
        </a:spcAft>
        <a:buClr>
          <a:srgbClr val="115190"/>
        </a:buClr>
        <a:buChar char="–"/>
        <a:defRPr sz="2000">
          <a:solidFill>
            <a:schemeClr val="tx1"/>
          </a:solidFill>
          <a:latin typeface="+mn-lt"/>
        </a:defRPr>
      </a:lvl2pPr>
      <a:lvl3pPr marL="1143000" indent="-228600" algn="l" rtl="0" fontAlgn="base">
        <a:spcBef>
          <a:spcPct val="20000"/>
        </a:spcBef>
        <a:spcAft>
          <a:spcPct val="0"/>
        </a:spcAft>
        <a:buClr>
          <a:srgbClr val="115190"/>
        </a:buClr>
        <a:buChar char="•"/>
        <a:defRPr>
          <a:solidFill>
            <a:schemeClr val="tx1"/>
          </a:solidFill>
          <a:latin typeface="+mn-lt"/>
        </a:defRPr>
      </a:lvl3pPr>
      <a:lvl4pPr marL="1600200" indent="-228600" algn="l" rtl="0" fontAlgn="base">
        <a:spcBef>
          <a:spcPct val="20000"/>
        </a:spcBef>
        <a:spcAft>
          <a:spcPct val="0"/>
        </a:spcAft>
        <a:buClr>
          <a:srgbClr val="115190"/>
        </a:buClr>
        <a:buChar char="–"/>
        <a:defRPr sz="1600">
          <a:solidFill>
            <a:schemeClr val="tx1"/>
          </a:solidFill>
          <a:latin typeface="+mn-lt"/>
        </a:defRPr>
      </a:lvl4pPr>
      <a:lvl5pPr marL="2057400" indent="-228600" algn="l" rtl="0" fontAlgn="base">
        <a:spcBef>
          <a:spcPct val="20000"/>
        </a:spcBef>
        <a:spcAft>
          <a:spcPct val="0"/>
        </a:spcAft>
        <a:buClr>
          <a:srgbClr val="115190"/>
        </a:buClr>
        <a:buChar char="»"/>
        <a:defRPr sz="1400">
          <a:solidFill>
            <a:schemeClr val="tx1"/>
          </a:solidFill>
          <a:latin typeface="+mn-lt"/>
        </a:defRPr>
      </a:lvl5pPr>
      <a:lvl6pPr marL="2514600" indent="-228600" algn="l" rtl="0" fontAlgn="base">
        <a:spcBef>
          <a:spcPct val="20000"/>
        </a:spcBef>
        <a:spcAft>
          <a:spcPct val="0"/>
        </a:spcAft>
        <a:buClr>
          <a:srgbClr val="115190"/>
        </a:buClr>
        <a:buChar char="»"/>
        <a:defRPr sz="1400">
          <a:solidFill>
            <a:schemeClr val="tx1"/>
          </a:solidFill>
          <a:latin typeface="+mn-lt"/>
        </a:defRPr>
      </a:lvl6pPr>
      <a:lvl7pPr marL="2971800" indent="-228600" algn="l" rtl="0" fontAlgn="base">
        <a:spcBef>
          <a:spcPct val="20000"/>
        </a:spcBef>
        <a:spcAft>
          <a:spcPct val="0"/>
        </a:spcAft>
        <a:buClr>
          <a:srgbClr val="115190"/>
        </a:buClr>
        <a:buChar char="»"/>
        <a:defRPr sz="1400">
          <a:solidFill>
            <a:schemeClr val="tx1"/>
          </a:solidFill>
          <a:latin typeface="+mn-lt"/>
        </a:defRPr>
      </a:lvl7pPr>
      <a:lvl8pPr marL="3429000" indent="-228600" algn="l" rtl="0" fontAlgn="base">
        <a:spcBef>
          <a:spcPct val="20000"/>
        </a:spcBef>
        <a:spcAft>
          <a:spcPct val="0"/>
        </a:spcAft>
        <a:buClr>
          <a:srgbClr val="115190"/>
        </a:buClr>
        <a:buChar char="»"/>
        <a:defRPr sz="1400">
          <a:solidFill>
            <a:schemeClr val="tx1"/>
          </a:solidFill>
          <a:latin typeface="+mn-lt"/>
        </a:defRPr>
      </a:lvl8pPr>
      <a:lvl9pPr marL="3886200" indent="-228600" algn="l" rtl="0" fontAlgn="base">
        <a:spcBef>
          <a:spcPct val="20000"/>
        </a:spcBef>
        <a:spcAft>
          <a:spcPct val="0"/>
        </a:spcAft>
        <a:buClr>
          <a:srgbClr val="115190"/>
        </a:buClr>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auto">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211970" name="Rectangle 2"/>
          <p:cNvSpPr>
            <a:spLocks noGrp="1" noChangeArrowheads="1"/>
          </p:cNvSpPr>
          <p:nvPr>
            <p:ph type="body" idx="1"/>
          </p:nvPr>
        </p:nvSpPr>
        <p:spPr bwMode="auto">
          <a:xfrm>
            <a:off x="468313" y="1619250"/>
            <a:ext cx="8229600" cy="4678363"/>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GB"/>
              <a:t>Click to edit Master text styles</a:t>
            </a:r>
          </a:p>
        </p:txBody>
      </p:sp>
      <p:sp>
        <p:nvSpPr>
          <p:cNvPr id="211971" name="Rectangle 3"/>
          <p:cNvSpPr>
            <a:spLocks noGrp="1" noChangeArrowheads="1"/>
          </p:cNvSpPr>
          <p:nvPr>
            <p:ph type="title"/>
          </p:nvPr>
        </p:nvSpPr>
        <p:spPr bwMode="auto">
          <a:xfrm>
            <a:off x="468313" y="898525"/>
            <a:ext cx="8229600" cy="53975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GB"/>
              <a:t>Click to edit Master title style</a:t>
            </a:r>
          </a:p>
        </p:txBody>
      </p:sp>
      <p:sp>
        <p:nvSpPr>
          <p:cNvPr id="211973" name="Line 5"/>
          <p:cNvSpPr>
            <a:spLocks noChangeShapeType="1"/>
          </p:cNvSpPr>
          <p:nvPr/>
        </p:nvSpPr>
        <p:spPr bwMode="auto">
          <a:xfrm>
            <a:off x="250825" y="6386513"/>
            <a:ext cx="8637588" cy="0"/>
          </a:xfrm>
          <a:prstGeom prst="line">
            <a:avLst/>
          </a:prstGeom>
          <a:noFill/>
          <a:ln w="12700">
            <a:solidFill>
              <a:srgbClr val="8799C0"/>
            </a:solidFill>
            <a:round/>
            <a:headEnd/>
            <a:tailEnd/>
          </a:ln>
          <a:effectLst/>
        </p:spPr>
        <p:txBody>
          <a:bodyPr/>
          <a:lstStyle/>
          <a:p>
            <a:endParaRPr lang="en-GB"/>
          </a:p>
        </p:txBody>
      </p:sp>
      <p:sp>
        <p:nvSpPr>
          <p:cNvPr id="211976" name="Rectangle 8"/>
          <p:cNvSpPr>
            <a:spLocks noGrp="1" noChangeArrowheads="1"/>
          </p:cNvSpPr>
          <p:nvPr>
            <p:ph type="ftr" sz="quarter" idx="3"/>
          </p:nvPr>
        </p:nvSpPr>
        <p:spPr bwMode="auto">
          <a:xfrm>
            <a:off x="468313" y="6405563"/>
            <a:ext cx="8207375"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700" b="1">
                <a:solidFill>
                  <a:schemeClr val="bg2"/>
                </a:solidFill>
              </a:defRPr>
            </a:lvl1pPr>
          </a:lstStyle>
          <a:p>
            <a:r>
              <a:rPr lang="en-GB"/>
              <a:t>Version 1.0                                    Copyright © 2009 AQA and its licensors. All rights reserved.</a:t>
            </a:r>
          </a:p>
        </p:txBody>
      </p:sp>
      <p:sp>
        <p:nvSpPr>
          <p:cNvPr id="211981" name="Text Box 13"/>
          <p:cNvSpPr txBox="1">
            <a:spLocks noChangeArrowheads="1"/>
          </p:cNvSpPr>
          <p:nvPr/>
        </p:nvSpPr>
        <p:spPr bwMode="white">
          <a:xfrm>
            <a:off x="3492500" y="358775"/>
            <a:ext cx="5291138" cy="182563"/>
          </a:xfrm>
          <a:prstGeom prst="rect">
            <a:avLst/>
          </a:prstGeom>
          <a:noFill/>
          <a:ln w="9525">
            <a:noFill/>
            <a:miter lim="800000"/>
            <a:headEnd/>
            <a:tailEnd/>
          </a:ln>
          <a:effectLst/>
        </p:spPr>
        <p:txBody>
          <a:bodyPr lIns="0" tIns="0" rIns="0" bIns="0">
            <a:spAutoFit/>
          </a:bodyPr>
          <a:lstStyle/>
          <a:p>
            <a:pPr>
              <a:spcBef>
                <a:spcPct val="50000"/>
              </a:spcBef>
            </a:pPr>
            <a:r>
              <a:rPr lang="en-GB" sz="1200" b="1">
                <a:solidFill>
                  <a:schemeClr val="bg1"/>
                </a:solidFill>
              </a:rPr>
              <a:t>Title of presentation</a:t>
            </a:r>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hf sldNum="0" hdr="0" ftr="0" dt="0"/>
  <p:txStyles>
    <p:titleStyle>
      <a:lvl1pPr algn="l" rtl="0" fontAlgn="base">
        <a:spcBef>
          <a:spcPct val="0"/>
        </a:spcBef>
        <a:spcAft>
          <a:spcPct val="0"/>
        </a:spcAft>
        <a:defRPr sz="3200" b="1">
          <a:solidFill>
            <a:srgbClr val="115190"/>
          </a:solidFill>
          <a:latin typeface="+mj-lt"/>
          <a:ea typeface="+mj-ea"/>
          <a:cs typeface="+mj-cs"/>
        </a:defRPr>
      </a:lvl1pPr>
      <a:lvl2pPr algn="l" rtl="0" fontAlgn="base">
        <a:spcBef>
          <a:spcPct val="0"/>
        </a:spcBef>
        <a:spcAft>
          <a:spcPct val="0"/>
        </a:spcAft>
        <a:defRPr sz="3200" b="1">
          <a:solidFill>
            <a:srgbClr val="115190"/>
          </a:solidFill>
          <a:latin typeface="Arial" charset="0"/>
        </a:defRPr>
      </a:lvl2pPr>
      <a:lvl3pPr algn="l" rtl="0" fontAlgn="base">
        <a:spcBef>
          <a:spcPct val="0"/>
        </a:spcBef>
        <a:spcAft>
          <a:spcPct val="0"/>
        </a:spcAft>
        <a:defRPr sz="3200" b="1">
          <a:solidFill>
            <a:srgbClr val="115190"/>
          </a:solidFill>
          <a:latin typeface="Arial" charset="0"/>
        </a:defRPr>
      </a:lvl3pPr>
      <a:lvl4pPr algn="l" rtl="0" fontAlgn="base">
        <a:spcBef>
          <a:spcPct val="0"/>
        </a:spcBef>
        <a:spcAft>
          <a:spcPct val="0"/>
        </a:spcAft>
        <a:defRPr sz="3200" b="1">
          <a:solidFill>
            <a:srgbClr val="115190"/>
          </a:solidFill>
          <a:latin typeface="Arial" charset="0"/>
        </a:defRPr>
      </a:lvl4pPr>
      <a:lvl5pPr algn="l" rtl="0" fontAlgn="base">
        <a:spcBef>
          <a:spcPct val="0"/>
        </a:spcBef>
        <a:spcAft>
          <a:spcPct val="0"/>
        </a:spcAft>
        <a:defRPr sz="3200" b="1">
          <a:solidFill>
            <a:srgbClr val="115190"/>
          </a:solidFill>
          <a:latin typeface="Arial" charset="0"/>
        </a:defRPr>
      </a:lvl5pPr>
      <a:lvl6pPr marL="457200" algn="l" rtl="0" fontAlgn="base">
        <a:spcBef>
          <a:spcPct val="0"/>
        </a:spcBef>
        <a:spcAft>
          <a:spcPct val="0"/>
        </a:spcAft>
        <a:defRPr sz="3200" b="1">
          <a:solidFill>
            <a:srgbClr val="115190"/>
          </a:solidFill>
          <a:latin typeface="Arial" charset="0"/>
        </a:defRPr>
      </a:lvl6pPr>
      <a:lvl7pPr marL="914400" algn="l" rtl="0" fontAlgn="base">
        <a:spcBef>
          <a:spcPct val="0"/>
        </a:spcBef>
        <a:spcAft>
          <a:spcPct val="0"/>
        </a:spcAft>
        <a:defRPr sz="3200" b="1">
          <a:solidFill>
            <a:srgbClr val="115190"/>
          </a:solidFill>
          <a:latin typeface="Arial" charset="0"/>
        </a:defRPr>
      </a:lvl7pPr>
      <a:lvl8pPr marL="1371600" algn="l" rtl="0" fontAlgn="base">
        <a:spcBef>
          <a:spcPct val="0"/>
        </a:spcBef>
        <a:spcAft>
          <a:spcPct val="0"/>
        </a:spcAft>
        <a:defRPr sz="3200" b="1">
          <a:solidFill>
            <a:srgbClr val="115190"/>
          </a:solidFill>
          <a:latin typeface="Arial" charset="0"/>
        </a:defRPr>
      </a:lvl8pPr>
      <a:lvl9pPr marL="1828800" algn="l" rtl="0" fontAlgn="base">
        <a:spcBef>
          <a:spcPct val="0"/>
        </a:spcBef>
        <a:spcAft>
          <a:spcPct val="0"/>
        </a:spcAft>
        <a:defRPr sz="3200" b="1">
          <a:solidFill>
            <a:srgbClr val="115190"/>
          </a:solidFill>
          <a:latin typeface="Arial" charset="0"/>
        </a:defRPr>
      </a:lvl9pPr>
    </p:titleStyle>
    <p:bodyStyle>
      <a:lvl1pPr marL="342900" indent="-342900" algn="l" rtl="0" fontAlgn="base">
        <a:spcBef>
          <a:spcPct val="0"/>
        </a:spcBef>
        <a:spcAft>
          <a:spcPct val="0"/>
        </a:spcAft>
        <a:buClr>
          <a:srgbClr val="115190"/>
        </a:buClr>
        <a:defRPr sz="2200">
          <a:solidFill>
            <a:schemeClr val="tx1"/>
          </a:solidFill>
          <a:latin typeface="+mn-lt"/>
          <a:ea typeface="+mn-ea"/>
          <a:cs typeface="+mn-cs"/>
        </a:defRPr>
      </a:lvl1pPr>
      <a:lvl2pPr marL="742950" indent="-285750" algn="l" rtl="0" fontAlgn="base">
        <a:spcBef>
          <a:spcPct val="20000"/>
        </a:spcBef>
        <a:spcAft>
          <a:spcPct val="0"/>
        </a:spcAft>
        <a:buClr>
          <a:srgbClr val="115190"/>
        </a:buClr>
        <a:buChar char="–"/>
        <a:defRPr sz="2000">
          <a:solidFill>
            <a:schemeClr val="tx1"/>
          </a:solidFill>
          <a:latin typeface="+mn-lt"/>
        </a:defRPr>
      </a:lvl2pPr>
      <a:lvl3pPr marL="1143000" indent="-228600" algn="l" rtl="0" fontAlgn="base">
        <a:spcBef>
          <a:spcPct val="20000"/>
        </a:spcBef>
        <a:spcAft>
          <a:spcPct val="0"/>
        </a:spcAft>
        <a:buClr>
          <a:srgbClr val="115190"/>
        </a:buClr>
        <a:buChar char="•"/>
        <a:defRPr>
          <a:solidFill>
            <a:schemeClr val="tx1"/>
          </a:solidFill>
          <a:latin typeface="+mn-lt"/>
        </a:defRPr>
      </a:lvl3pPr>
      <a:lvl4pPr marL="1600200" indent="-228600" algn="l" rtl="0" fontAlgn="base">
        <a:spcBef>
          <a:spcPct val="20000"/>
        </a:spcBef>
        <a:spcAft>
          <a:spcPct val="0"/>
        </a:spcAft>
        <a:buClr>
          <a:srgbClr val="115190"/>
        </a:buClr>
        <a:buChar char="–"/>
        <a:defRPr sz="1600">
          <a:solidFill>
            <a:schemeClr val="tx1"/>
          </a:solidFill>
          <a:latin typeface="+mn-lt"/>
        </a:defRPr>
      </a:lvl4pPr>
      <a:lvl5pPr marL="2057400" indent="-228600" algn="l" rtl="0" fontAlgn="base">
        <a:spcBef>
          <a:spcPct val="20000"/>
        </a:spcBef>
        <a:spcAft>
          <a:spcPct val="0"/>
        </a:spcAft>
        <a:buClr>
          <a:srgbClr val="115190"/>
        </a:buClr>
        <a:buChar char="»"/>
        <a:defRPr sz="1400">
          <a:solidFill>
            <a:schemeClr val="tx1"/>
          </a:solidFill>
          <a:latin typeface="+mn-lt"/>
        </a:defRPr>
      </a:lvl5pPr>
      <a:lvl6pPr marL="2514600" indent="-228600" algn="l" rtl="0" fontAlgn="base">
        <a:spcBef>
          <a:spcPct val="20000"/>
        </a:spcBef>
        <a:spcAft>
          <a:spcPct val="0"/>
        </a:spcAft>
        <a:buClr>
          <a:srgbClr val="115190"/>
        </a:buClr>
        <a:buChar char="»"/>
        <a:defRPr sz="1400">
          <a:solidFill>
            <a:schemeClr val="tx1"/>
          </a:solidFill>
          <a:latin typeface="+mn-lt"/>
        </a:defRPr>
      </a:lvl6pPr>
      <a:lvl7pPr marL="2971800" indent="-228600" algn="l" rtl="0" fontAlgn="base">
        <a:spcBef>
          <a:spcPct val="20000"/>
        </a:spcBef>
        <a:spcAft>
          <a:spcPct val="0"/>
        </a:spcAft>
        <a:buClr>
          <a:srgbClr val="115190"/>
        </a:buClr>
        <a:buChar char="»"/>
        <a:defRPr sz="1400">
          <a:solidFill>
            <a:schemeClr val="tx1"/>
          </a:solidFill>
          <a:latin typeface="+mn-lt"/>
        </a:defRPr>
      </a:lvl7pPr>
      <a:lvl8pPr marL="3429000" indent="-228600" algn="l" rtl="0" fontAlgn="base">
        <a:spcBef>
          <a:spcPct val="20000"/>
        </a:spcBef>
        <a:spcAft>
          <a:spcPct val="0"/>
        </a:spcAft>
        <a:buClr>
          <a:srgbClr val="115190"/>
        </a:buClr>
        <a:buChar char="»"/>
        <a:defRPr sz="1400">
          <a:solidFill>
            <a:schemeClr val="tx1"/>
          </a:solidFill>
          <a:latin typeface="+mn-lt"/>
        </a:defRPr>
      </a:lvl8pPr>
      <a:lvl9pPr marL="3886200" indent="-228600" algn="l" rtl="0" fontAlgn="base">
        <a:spcBef>
          <a:spcPct val="20000"/>
        </a:spcBef>
        <a:spcAft>
          <a:spcPct val="0"/>
        </a:spcAft>
        <a:buClr>
          <a:srgbClr val="115190"/>
        </a:buClr>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bwMode="auto">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body" idx="1"/>
          </p:nvPr>
        </p:nvSpPr>
        <p:spPr bwMode="auto">
          <a:xfrm>
            <a:off x="468313" y="2159000"/>
            <a:ext cx="8229600" cy="414972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GB"/>
              <a:t>Click to edit Master text styles</a:t>
            </a:r>
          </a:p>
        </p:txBody>
      </p:sp>
      <p:sp>
        <p:nvSpPr>
          <p:cNvPr id="45059" name="Rectangle 3"/>
          <p:cNvSpPr>
            <a:spLocks noGrp="1" noChangeArrowheads="1"/>
          </p:cNvSpPr>
          <p:nvPr>
            <p:ph type="title"/>
          </p:nvPr>
        </p:nvSpPr>
        <p:spPr bwMode="auto">
          <a:xfrm>
            <a:off x="468313" y="898525"/>
            <a:ext cx="8229600" cy="10795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GB"/>
              <a:t>Click to edit Master title style</a:t>
            </a:r>
          </a:p>
        </p:txBody>
      </p:sp>
      <p:sp>
        <p:nvSpPr>
          <p:cNvPr id="45061" name="Line 5"/>
          <p:cNvSpPr>
            <a:spLocks noChangeShapeType="1"/>
          </p:cNvSpPr>
          <p:nvPr/>
        </p:nvSpPr>
        <p:spPr bwMode="auto">
          <a:xfrm>
            <a:off x="250825" y="6386513"/>
            <a:ext cx="8637588" cy="0"/>
          </a:xfrm>
          <a:prstGeom prst="line">
            <a:avLst/>
          </a:prstGeom>
          <a:noFill/>
          <a:ln w="12700">
            <a:solidFill>
              <a:srgbClr val="8799C0"/>
            </a:solidFill>
            <a:round/>
            <a:headEnd/>
            <a:tailEnd/>
          </a:ln>
          <a:effectLst/>
        </p:spPr>
        <p:txBody>
          <a:bodyPr/>
          <a:lstStyle/>
          <a:p>
            <a:endParaRPr lang="en-GB"/>
          </a:p>
        </p:txBody>
      </p:sp>
      <p:sp>
        <p:nvSpPr>
          <p:cNvPr id="45066" name="Rectangle 10"/>
          <p:cNvSpPr>
            <a:spLocks noGrp="1" noChangeArrowheads="1"/>
          </p:cNvSpPr>
          <p:nvPr>
            <p:ph type="ftr" sz="quarter" idx="3"/>
          </p:nvPr>
        </p:nvSpPr>
        <p:spPr bwMode="auto">
          <a:xfrm>
            <a:off x="468313" y="6405563"/>
            <a:ext cx="8207375"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700" b="1">
                <a:solidFill>
                  <a:schemeClr val="bg2"/>
                </a:solidFill>
              </a:defRPr>
            </a:lvl1pPr>
          </a:lstStyle>
          <a:p>
            <a:r>
              <a:rPr lang="en-GB"/>
              <a:t>Version 1.0                                    Copyright © 2009 AQA and its licensors. All rights reserved.</a:t>
            </a:r>
          </a:p>
        </p:txBody>
      </p:sp>
      <p:sp>
        <p:nvSpPr>
          <p:cNvPr id="45071" name="Text Box 15"/>
          <p:cNvSpPr txBox="1">
            <a:spLocks noChangeArrowheads="1"/>
          </p:cNvSpPr>
          <p:nvPr/>
        </p:nvSpPr>
        <p:spPr bwMode="white">
          <a:xfrm>
            <a:off x="3492500" y="358775"/>
            <a:ext cx="5291138" cy="182563"/>
          </a:xfrm>
          <a:prstGeom prst="rect">
            <a:avLst/>
          </a:prstGeom>
          <a:noFill/>
          <a:ln w="9525">
            <a:noFill/>
            <a:miter lim="800000"/>
            <a:headEnd/>
            <a:tailEnd/>
          </a:ln>
          <a:effectLst/>
        </p:spPr>
        <p:txBody>
          <a:bodyPr lIns="0" tIns="0" rIns="0" bIns="0">
            <a:spAutoFit/>
          </a:bodyPr>
          <a:lstStyle/>
          <a:p>
            <a:pPr>
              <a:spcBef>
                <a:spcPct val="50000"/>
              </a:spcBef>
            </a:pPr>
            <a:r>
              <a:rPr lang="en-GB" sz="1200" b="1">
                <a:solidFill>
                  <a:schemeClr val="bg1"/>
                </a:solidFill>
              </a:rPr>
              <a:t>Title of presentation</a:t>
            </a:r>
          </a:p>
        </p:txBody>
      </p:sp>
    </p:spTree>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hf sldNum="0" hdr="0" ftr="0" dt="0"/>
  <p:txStyles>
    <p:titleStyle>
      <a:lvl1pPr algn="l" rtl="0" fontAlgn="base">
        <a:spcBef>
          <a:spcPct val="0"/>
        </a:spcBef>
        <a:spcAft>
          <a:spcPct val="0"/>
        </a:spcAft>
        <a:defRPr sz="3200" b="1">
          <a:solidFill>
            <a:srgbClr val="115190"/>
          </a:solidFill>
          <a:latin typeface="+mj-lt"/>
          <a:ea typeface="+mj-ea"/>
          <a:cs typeface="+mj-cs"/>
        </a:defRPr>
      </a:lvl1pPr>
      <a:lvl2pPr algn="l" rtl="0" fontAlgn="base">
        <a:spcBef>
          <a:spcPct val="0"/>
        </a:spcBef>
        <a:spcAft>
          <a:spcPct val="0"/>
        </a:spcAft>
        <a:defRPr sz="3200" b="1">
          <a:solidFill>
            <a:srgbClr val="115190"/>
          </a:solidFill>
          <a:latin typeface="Arial" charset="0"/>
        </a:defRPr>
      </a:lvl2pPr>
      <a:lvl3pPr algn="l" rtl="0" fontAlgn="base">
        <a:spcBef>
          <a:spcPct val="0"/>
        </a:spcBef>
        <a:spcAft>
          <a:spcPct val="0"/>
        </a:spcAft>
        <a:defRPr sz="3200" b="1">
          <a:solidFill>
            <a:srgbClr val="115190"/>
          </a:solidFill>
          <a:latin typeface="Arial" charset="0"/>
        </a:defRPr>
      </a:lvl3pPr>
      <a:lvl4pPr algn="l" rtl="0" fontAlgn="base">
        <a:spcBef>
          <a:spcPct val="0"/>
        </a:spcBef>
        <a:spcAft>
          <a:spcPct val="0"/>
        </a:spcAft>
        <a:defRPr sz="3200" b="1">
          <a:solidFill>
            <a:srgbClr val="115190"/>
          </a:solidFill>
          <a:latin typeface="Arial" charset="0"/>
        </a:defRPr>
      </a:lvl4pPr>
      <a:lvl5pPr algn="l" rtl="0" fontAlgn="base">
        <a:spcBef>
          <a:spcPct val="0"/>
        </a:spcBef>
        <a:spcAft>
          <a:spcPct val="0"/>
        </a:spcAft>
        <a:defRPr sz="3200" b="1">
          <a:solidFill>
            <a:srgbClr val="115190"/>
          </a:solidFill>
          <a:latin typeface="Arial" charset="0"/>
        </a:defRPr>
      </a:lvl5pPr>
      <a:lvl6pPr marL="457200" algn="l" rtl="0" fontAlgn="base">
        <a:spcBef>
          <a:spcPct val="0"/>
        </a:spcBef>
        <a:spcAft>
          <a:spcPct val="0"/>
        </a:spcAft>
        <a:defRPr sz="3200" b="1">
          <a:solidFill>
            <a:srgbClr val="115190"/>
          </a:solidFill>
          <a:latin typeface="Arial" charset="0"/>
        </a:defRPr>
      </a:lvl6pPr>
      <a:lvl7pPr marL="914400" algn="l" rtl="0" fontAlgn="base">
        <a:spcBef>
          <a:spcPct val="0"/>
        </a:spcBef>
        <a:spcAft>
          <a:spcPct val="0"/>
        </a:spcAft>
        <a:defRPr sz="3200" b="1">
          <a:solidFill>
            <a:srgbClr val="115190"/>
          </a:solidFill>
          <a:latin typeface="Arial" charset="0"/>
        </a:defRPr>
      </a:lvl7pPr>
      <a:lvl8pPr marL="1371600" algn="l" rtl="0" fontAlgn="base">
        <a:spcBef>
          <a:spcPct val="0"/>
        </a:spcBef>
        <a:spcAft>
          <a:spcPct val="0"/>
        </a:spcAft>
        <a:defRPr sz="3200" b="1">
          <a:solidFill>
            <a:srgbClr val="115190"/>
          </a:solidFill>
          <a:latin typeface="Arial" charset="0"/>
        </a:defRPr>
      </a:lvl8pPr>
      <a:lvl9pPr marL="1828800" algn="l" rtl="0" fontAlgn="base">
        <a:spcBef>
          <a:spcPct val="0"/>
        </a:spcBef>
        <a:spcAft>
          <a:spcPct val="0"/>
        </a:spcAft>
        <a:defRPr sz="3200" b="1">
          <a:solidFill>
            <a:srgbClr val="115190"/>
          </a:solidFill>
          <a:latin typeface="Arial" charset="0"/>
        </a:defRPr>
      </a:lvl9pPr>
    </p:titleStyle>
    <p:bodyStyle>
      <a:lvl1pPr marL="342900" indent="-342900" algn="l" rtl="0" fontAlgn="base">
        <a:spcBef>
          <a:spcPct val="0"/>
        </a:spcBef>
        <a:spcAft>
          <a:spcPct val="0"/>
        </a:spcAft>
        <a:buClr>
          <a:srgbClr val="115190"/>
        </a:buClr>
        <a:buChar char="•"/>
        <a:defRPr sz="2200">
          <a:solidFill>
            <a:schemeClr val="tx1"/>
          </a:solidFill>
          <a:latin typeface="+mn-lt"/>
          <a:ea typeface="+mn-ea"/>
          <a:cs typeface="+mn-cs"/>
        </a:defRPr>
      </a:lvl1pPr>
      <a:lvl2pPr marL="742950" indent="-285750" algn="l" rtl="0" fontAlgn="base">
        <a:spcBef>
          <a:spcPct val="20000"/>
        </a:spcBef>
        <a:spcAft>
          <a:spcPct val="0"/>
        </a:spcAft>
        <a:buClr>
          <a:srgbClr val="115190"/>
        </a:buClr>
        <a:buChar char="–"/>
        <a:defRPr sz="2400">
          <a:solidFill>
            <a:schemeClr val="tx1"/>
          </a:solidFill>
          <a:latin typeface="+mn-lt"/>
        </a:defRPr>
      </a:lvl2pPr>
      <a:lvl3pPr marL="1143000" indent="-228600" algn="l" rtl="0" fontAlgn="base">
        <a:spcBef>
          <a:spcPct val="20000"/>
        </a:spcBef>
        <a:spcAft>
          <a:spcPct val="0"/>
        </a:spcAft>
        <a:buClr>
          <a:srgbClr val="115190"/>
        </a:buClr>
        <a:buChar char="•"/>
        <a:defRPr sz="2000">
          <a:solidFill>
            <a:schemeClr val="tx1"/>
          </a:solidFill>
          <a:latin typeface="+mn-lt"/>
        </a:defRPr>
      </a:lvl3pPr>
      <a:lvl4pPr marL="1600200" indent="-228600" algn="l" rtl="0" fontAlgn="base">
        <a:spcBef>
          <a:spcPct val="20000"/>
        </a:spcBef>
        <a:spcAft>
          <a:spcPct val="0"/>
        </a:spcAft>
        <a:buClr>
          <a:srgbClr val="115190"/>
        </a:buClr>
        <a:buChar char="–"/>
        <a:defRPr>
          <a:solidFill>
            <a:schemeClr val="tx1"/>
          </a:solidFill>
          <a:latin typeface="+mn-lt"/>
        </a:defRPr>
      </a:lvl4pPr>
      <a:lvl5pPr marL="2057400" indent="-228600" algn="l" rtl="0" fontAlgn="base">
        <a:spcBef>
          <a:spcPct val="20000"/>
        </a:spcBef>
        <a:spcAft>
          <a:spcPct val="0"/>
        </a:spcAft>
        <a:buClr>
          <a:srgbClr val="115190"/>
        </a:buClr>
        <a:buChar char="»"/>
        <a:defRPr sz="1600">
          <a:solidFill>
            <a:schemeClr val="tx1"/>
          </a:solidFill>
          <a:latin typeface="+mn-lt"/>
        </a:defRPr>
      </a:lvl5pPr>
      <a:lvl6pPr marL="2514600" indent="-228600" algn="l" rtl="0" fontAlgn="base">
        <a:spcBef>
          <a:spcPct val="20000"/>
        </a:spcBef>
        <a:spcAft>
          <a:spcPct val="0"/>
        </a:spcAft>
        <a:buClr>
          <a:srgbClr val="115190"/>
        </a:buClr>
        <a:buChar char="»"/>
        <a:defRPr sz="1600">
          <a:solidFill>
            <a:schemeClr val="tx1"/>
          </a:solidFill>
          <a:latin typeface="+mn-lt"/>
        </a:defRPr>
      </a:lvl6pPr>
      <a:lvl7pPr marL="2971800" indent="-228600" algn="l" rtl="0" fontAlgn="base">
        <a:spcBef>
          <a:spcPct val="20000"/>
        </a:spcBef>
        <a:spcAft>
          <a:spcPct val="0"/>
        </a:spcAft>
        <a:buClr>
          <a:srgbClr val="115190"/>
        </a:buClr>
        <a:buChar char="»"/>
        <a:defRPr sz="1600">
          <a:solidFill>
            <a:schemeClr val="tx1"/>
          </a:solidFill>
          <a:latin typeface="+mn-lt"/>
        </a:defRPr>
      </a:lvl7pPr>
      <a:lvl8pPr marL="3429000" indent="-228600" algn="l" rtl="0" fontAlgn="base">
        <a:spcBef>
          <a:spcPct val="20000"/>
        </a:spcBef>
        <a:spcAft>
          <a:spcPct val="0"/>
        </a:spcAft>
        <a:buClr>
          <a:srgbClr val="115190"/>
        </a:buClr>
        <a:buChar char="»"/>
        <a:defRPr sz="1600">
          <a:solidFill>
            <a:schemeClr val="tx1"/>
          </a:solidFill>
          <a:latin typeface="+mn-lt"/>
        </a:defRPr>
      </a:lvl8pPr>
      <a:lvl9pPr marL="3886200" indent="-228600" algn="l" rtl="0" fontAlgn="base">
        <a:spcBef>
          <a:spcPct val="20000"/>
        </a:spcBef>
        <a:spcAft>
          <a:spcPct val="0"/>
        </a:spcAft>
        <a:buClr>
          <a:srgbClr val="115190"/>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bwMode="auto">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249858" name="Rectangle 2"/>
          <p:cNvSpPr>
            <a:spLocks noGrp="1" noChangeArrowheads="1"/>
          </p:cNvSpPr>
          <p:nvPr>
            <p:ph type="body" idx="1"/>
          </p:nvPr>
        </p:nvSpPr>
        <p:spPr bwMode="auto">
          <a:xfrm>
            <a:off x="468313" y="2159000"/>
            <a:ext cx="8229600" cy="414972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GB"/>
              <a:t>Click to edit Master text styles</a:t>
            </a:r>
          </a:p>
        </p:txBody>
      </p:sp>
      <p:sp>
        <p:nvSpPr>
          <p:cNvPr id="249859" name="Rectangle 3"/>
          <p:cNvSpPr>
            <a:spLocks noGrp="1" noChangeArrowheads="1"/>
          </p:cNvSpPr>
          <p:nvPr>
            <p:ph type="title"/>
          </p:nvPr>
        </p:nvSpPr>
        <p:spPr bwMode="auto">
          <a:xfrm>
            <a:off x="468313" y="898525"/>
            <a:ext cx="8229600" cy="10795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GB"/>
              <a:t>Click to edit Master title style</a:t>
            </a:r>
          </a:p>
        </p:txBody>
      </p:sp>
      <p:sp>
        <p:nvSpPr>
          <p:cNvPr id="249860" name="Line 4"/>
          <p:cNvSpPr>
            <a:spLocks noChangeShapeType="1"/>
          </p:cNvSpPr>
          <p:nvPr/>
        </p:nvSpPr>
        <p:spPr bwMode="auto">
          <a:xfrm>
            <a:off x="250825" y="6386513"/>
            <a:ext cx="8637588" cy="0"/>
          </a:xfrm>
          <a:prstGeom prst="line">
            <a:avLst/>
          </a:prstGeom>
          <a:noFill/>
          <a:ln w="12700">
            <a:solidFill>
              <a:srgbClr val="8799C0"/>
            </a:solidFill>
            <a:round/>
            <a:headEnd/>
            <a:tailEnd/>
          </a:ln>
          <a:effectLst/>
        </p:spPr>
        <p:txBody>
          <a:bodyPr/>
          <a:lstStyle/>
          <a:p>
            <a:endParaRPr lang="en-GB"/>
          </a:p>
        </p:txBody>
      </p:sp>
      <p:sp>
        <p:nvSpPr>
          <p:cNvPr id="249863" name="Rectangle 7"/>
          <p:cNvSpPr>
            <a:spLocks noGrp="1" noChangeArrowheads="1"/>
          </p:cNvSpPr>
          <p:nvPr>
            <p:ph type="ftr" sz="quarter" idx="3"/>
          </p:nvPr>
        </p:nvSpPr>
        <p:spPr bwMode="auto">
          <a:xfrm>
            <a:off x="468313" y="6405563"/>
            <a:ext cx="8207375"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700" b="1">
                <a:solidFill>
                  <a:schemeClr val="bg2"/>
                </a:solidFill>
              </a:defRPr>
            </a:lvl1pPr>
          </a:lstStyle>
          <a:p>
            <a:r>
              <a:rPr lang="en-GB"/>
              <a:t>Version 1.0                                    Copyright © 2009 AQA and its licensors. All rights reserved.</a:t>
            </a:r>
          </a:p>
        </p:txBody>
      </p:sp>
      <p:sp>
        <p:nvSpPr>
          <p:cNvPr id="249868" name="Text Box 12"/>
          <p:cNvSpPr txBox="1">
            <a:spLocks noChangeArrowheads="1"/>
          </p:cNvSpPr>
          <p:nvPr/>
        </p:nvSpPr>
        <p:spPr bwMode="white">
          <a:xfrm>
            <a:off x="3492500" y="358775"/>
            <a:ext cx="5291138" cy="182563"/>
          </a:xfrm>
          <a:prstGeom prst="rect">
            <a:avLst/>
          </a:prstGeom>
          <a:noFill/>
          <a:ln w="9525">
            <a:noFill/>
            <a:miter lim="800000"/>
            <a:headEnd/>
            <a:tailEnd/>
          </a:ln>
          <a:effectLst/>
        </p:spPr>
        <p:txBody>
          <a:bodyPr lIns="0" tIns="0" rIns="0" bIns="0">
            <a:spAutoFit/>
          </a:bodyPr>
          <a:lstStyle/>
          <a:p>
            <a:pPr>
              <a:spcBef>
                <a:spcPct val="50000"/>
              </a:spcBef>
            </a:pPr>
            <a:r>
              <a:rPr lang="en-GB" sz="1200" b="1">
                <a:solidFill>
                  <a:schemeClr val="bg1"/>
                </a:solidFill>
              </a:rPr>
              <a:t>Title of presentation</a:t>
            </a:r>
          </a:p>
        </p:txBody>
      </p:sp>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hf sldNum="0" hdr="0" ftr="0" dt="0"/>
  <p:txStyles>
    <p:titleStyle>
      <a:lvl1pPr algn="l" rtl="0" fontAlgn="base">
        <a:spcBef>
          <a:spcPct val="0"/>
        </a:spcBef>
        <a:spcAft>
          <a:spcPct val="0"/>
        </a:spcAft>
        <a:defRPr sz="3200" b="1">
          <a:solidFill>
            <a:srgbClr val="115190"/>
          </a:solidFill>
          <a:latin typeface="+mj-lt"/>
          <a:ea typeface="+mj-ea"/>
          <a:cs typeface="+mj-cs"/>
        </a:defRPr>
      </a:lvl1pPr>
      <a:lvl2pPr algn="l" rtl="0" fontAlgn="base">
        <a:spcBef>
          <a:spcPct val="0"/>
        </a:spcBef>
        <a:spcAft>
          <a:spcPct val="0"/>
        </a:spcAft>
        <a:defRPr sz="3200" b="1">
          <a:solidFill>
            <a:srgbClr val="115190"/>
          </a:solidFill>
          <a:latin typeface="Arial" charset="0"/>
        </a:defRPr>
      </a:lvl2pPr>
      <a:lvl3pPr algn="l" rtl="0" fontAlgn="base">
        <a:spcBef>
          <a:spcPct val="0"/>
        </a:spcBef>
        <a:spcAft>
          <a:spcPct val="0"/>
        </a:spcAft>
        <a:defRPr sz="3200" b="1">
          <a:solidFill>
            <a:srgbClr val="115190"/>
          </a:solidFill>
          <a:latin typeface="Arial" charset="0"/>
        </a:defRPr>
      </a:lvl3pPr>
      <a:lvl4pPr algn="l" rtl="0" fontAlgn="base">
        <a:spcBef>
          <a:spcPct val="0"/>
        </a:spcBef>
        <a:spcAft>
          <a:spcPct val="0"/>
        </a:spcAft>
        <a:defRPr sz="3200" b="1">
          <a:solidFill>
            <a:srgbClr val="115190"/>
          </a:solidFill>
          <a:latin typeface="Arial" charset="0"/>
        </a:defRPr>
      </a:lvl4pPr>
      <a:lvl5pPr algn="l" rtl="0" fontAlgn="base">
        <a:spcBef>
          <a:spcPct val="0"/>
        </a:spcBef>
        <a:spcAft>
          <a:spcPct val="0"/>
        </a:spcAft>
        <a:defRPr sz="3200" b="1">
          <a:solidFill>
            <a:srgbClr val="115190"/>
          </a:solidFill>
          <a:latin typeface="Arial" charset="0"/>
        </a:defRPr>
      </a:lvl5pPr>
      <a:lvl6pPr marL="457200" algn="l" rtl="0" fontAlgn="base">
        <a:spcBef>
          <a:spcPct val="0"/>
        </a:spcBef>
        <a:spcAft>
          <a:spcPct val="0"/>
        </a:spcAft>
        <a:defRPr sz="3200" b="1">
          <a:solidFill>
            <a:srgbClr val="115190"/>
          </a:solidFill>
          <a:latin typeface="Arial" charset="0"/>
        </a:defRPr>
      </a:lvl6pPr>
      <a:lvl7pPr marL="914400" algn="l" rtl="0" fontAlgn="base">
        <a:spcBef>
          <a:spcPct val="0"/>
        </a:spcBef>
        <a:spcAft>
          <a:spcPct val="0"/>
        </a:spcAft>
        <a:defRPr sz="3200" b="1">
          <a:solidFill>
            <a:srgbClr val="115190"/>
          </a:solidFill>
          <a:latin typeface="Arial" charset="0"/>
        </a:defRPr>
      </a:lvl7pPr>
      <a:lvl8pPr marL="1371600" algn="l" rtl="0" fontAlgn="base">
        <a:spcBef>
          <a:spcPct val="0"/>
        </a:spcBef>
        <a:spcAft>
          <a:spcPct val="0"/>
        </a:spcAft>
        <a:defRPr sz="3200" b="1">
          <a:solidFill>
            <a:srgbClr val="115190"/>
          </a:solidFill>
          <a:latin typeface="Arial" charset="0"/>
        </a:defRPr>
      </a:lvl8pPr>
      <a:lvl9pPr marL="1828800" algn="l" rtl="0" fontAlgn="base">
        <a:spcBef>
          <a:spcPct val="0"/>
        </a:spcBef>
        <a:spcAft>
          <a:spcPct val="0"/>
        </a:spcAft>
        <a:defRPr sz="3200" b="1">
          <a:solidFill>
            <a:srgbClr val="115190"/>
          </a:solidFill>
          <a:latin typeface="Arial" charset="0"/>
        </a:defRPr>
      </a:lvl9pPr>
    </p:titleStyle>
    <p:bodyStyle>
      <a:lvl1pPr marL="342900" indent="-342900" algn="l" rtl="0" fontAlgn="base">
        <a:spcBef>
          <a:spcPct val="0"/>
        </a:spcBef>
        <a:spcAft>
          <a:spcPct val="0"/>
        </a:spcAft>
        <a:buClr>
          <a:srgbClr val="115190"/>
        </a:buClr>
        <a:defRPr sz="2200">
          <a:solidFill>
            <a:schemeClr val="tx1"/>
          </a:solidFill>
          <a:latin typeface="+mn-lt"/>
          <a:ea typeface="+mn-ea"/>
          <a:cs typeface="+mn-cs"/>
        </a:defRPr>
      </a:lvl1pPr>
      <a:lvl2pPr marL="742950" indent="-285750" algn="l" rtl="0" fontAlgn="base">
        <a:spcBef>
          <a:spcPct val="20000"/>
        </a:spcBef>
        <a:spcAft>
          <a:spcPct val="0"/>
        </a:spcAft>
        <a:buClr>
          <a:srgbClr val="115190"/>
        </a:buClr>
        <a:buChar char="–"/>
        <a:defRPr sz="2400">
          <a:solidFill>
            <a:schemeClr val="tx1"/>
          </a:solidFill>
          <a:latin typeface="+mn-lt"/>
        </a:defRPr>
      </a:lvl2pPr>
      <a:lvl3pPr marL="1143000" indent="-228600" algn="l" rtl="0" fontAlgn="base">
        <a:spcBef>
          <a:spcPct val="20000"/>
        </a:spcBef>
        <a:spcAft>
          <a:spcPct val="0"/>
        </a:spcAft>
        <a:buClr>
          <a:srgbClr val="115190"/>
        </a:buClr>
        <a:buChar char="•"/>
        <a:defRPr sz="2000">
          <a:solidFill>
            <a:schemeClr val="tx1"/>
          </a:solidFill>
          <a:latin typeface="+mn-lt"/>
        </a:defRPr>
      </a:lvl3pPr>
      <a:lvl4pPr marL="1600200" indent="-228600" algn="l" rtl="0" fontAlgn="base">
        <a:spcBef>
          <a:spcPct val="20000"/>
        </a:spcBef>
        <a:spcAft>
          <a:spcPct val="0"/>
        </a:spcAft>
        <a:buClr>
          <a:srgbClr val="115190"/>
        </a:buClr>
        <a:buChar char="–"/>
        <a:defRPr>
          <a:solidFill>
            <a:schemeClr val="tx1"/>
          </a:solidFill>
          <a:latin typeface="+mn-lt"/>
        </a:defRPr>
      </a:lvl4pPr>
      <a:lvl5pPr marL="2057400" indent="-228600" algn="l" rtl="0" fontAlgn="base">
        <a:spcBef>
          <a:spcPct val="20000"/>
        </a:spcBef>
        <a:spcAft>
          <a:spcPct val="0"/>
        </a:spcAft>
        <a:buClr>
          <a:srgbClr val="115190"/>
        </a:buClr>
        <a:buChar char="»"/>
        <a:defRPr sz="1600">
          <a:solidFill>
            <a:schemeClr val="tx1"/>
          </a:solidFill>
          <a:latin typeface="+mn-lt"/>
        </a:defRPr>
      </a:lvl5pPr>
      <a:lvl6pPr marL="2514600" indent="-228600" algn="l" rtl="0" fontAlgn="base">
        <a:spcBef>
          <a:spcPct val="20000"/>
        </a:spcBef>
        <a:spcAft>
          <a:spcPct val="0"/>
        </a:spcAft>
        <a:buClr>
          <a:srgbClr val="115190"/>
        </a:buClr>
        <a:buChar char="»"/>
        <a:defRPr sz="1600">
          <a:solidFill>
            <a:schemeClr val="tx1"/>
          </a:solidFill>
          <a:latin typeface="+mn-lt"/>
        </a:defRPr>
      </a:lvl6pPr>
      <a:lvl7pPr marL="2971800" indent="-228600" algn="l" rtl="0" fontAlgn="base">
        <a:spcBef>
          <a:spcPct val="20000"/>
        </a:spcBef>
        <a:spcAft>
          <a:spcPct val="0"/>
        </a:spcAft>
        <a:buClr>
          <a:srgbClr val="115190"/>
        </a:buClr>
        <a:buChar char="»"/>
        <a:defRPr sz="1600">
          <a:solidFill>
            <a:schemeClr val="tx1"/>
          </a:solidFill>
          <a:latin typeface="+mn-lt"/>
        </a:defRPr>
      </a:lvl7pPr>
      <a:lvl8pPr marL="3429000" indent="-228600" algn="l" rtl="0" fontAlgn="base">
        <a:spcBef>
          <a:spcPct val="20000"/>
        </a:spcBef>
        <a:spcAft>
          <a:spcPct val="0"/>
        </a:spcAft>
        <a:buClr>
          <a:srgbClr val="115190"/>
        </a:buClr>
        <a:buChar char="»"/>
        <a:defRPr sz="1600">
          <a:solidFill>
            <a:schemeClr val="tx1"/>
          </a:solidFill>
          <a:latin typeface="+mn-lt"/>
        </a:defRPr>
      </a:lvl8pPr>
      <a:lvl9pPr marL="3886200" indent="-228600" algn="l" rtl="0" fontAlgn="base">
        <a:spcBef>
          <a:spcPct val="20000"/>
        </a:spcBef>
        <a:spcAft>
          <a:spcPct val="0"/>
        </a:spcAft>
        <a:buClr>
          <a:srgbClr val="115190"/>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bwMode="auto">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56324" name="Rectangle 4"/>
          <p:cNvSpPr>
            <a:spLocks noGrp="1" noChangeArrowheads="1"/>
          </p:cNvSpPr>
          <p:nvPr>
            <p:ph type="ftr" sz="quarter" idx="3"/>
          </p:nvPr>
        </p:nvSpPr>
        <p:spPr bwMode="auto">
          <a:xfrm>
            <a:off x="468313" y="6405563"/>
            <a:ext cx="8207375"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700" b="1">
                <a:solidFill>
                  <a:schemeClr val="bg2"/>
                </a:solidFill>
              </a:defRPr>
            </a:lvl1pPr>
          </a:lstStyle>
          <a:p>
            <a:r>
              <a:rPr lang="en-GB"/>
              <a:t>Version 1.0                                    Copyright © 2009 AQA and its licensors. All rights reserved.</a:t>
            </a:r>
          </a:p>
        </p:txBody>
      </p:sp>
      <p:sp>
        <p:nvSpPr>
          <p:cNvPr id="56325" name="Line 5"/>
          <p:cNvSpPr>
            <a:spLocks noChangeShapeType="1"/>
          </p:cNvSpPr>
          <p:nvPr/>
        </p:nvSpPr>
        <p:spPr bwMode="auto">
          <a:xfrm>
            <a:off x="250825" y="6386513"/>
            <a:ext cx="8637588" cy="0"/>
          </a:xfrm>
          <a:prstGeom prst="line">
            <a:avLst/>
          </a:prstGeom>
          <a:noFill/>
          <a:ln w="12700">
            <a:solidFill>
              <a:srgbClr val="8799C0"/>
            </a:solidFill>
            <a:round/>
            <a:headEnd/>
            <a:tailEnd/>
          </a:ln>
          <a:effectLst/>
        </p:spPr>
        <p:txBody>
          <a:bodyPr/>
          <a:lstStyle/>
          <a:p>
            <a:endParaRPr lang="en-GB"/>
          </a:p>
        </p:txBody>
      </p:sp>
      <p:sp>
        <p:nvSpPr>
          <p:cNvPr id="56339" name="Rectangle 19"/>
          <p:cNvSpPr>
            <a:spLocks noChangeArrowheads="1"/>
          </p:cNvSpPr>
          <p:nvPr/>
        </p:nvSpPr>
        <p:spPr bwMode="auto">
          <a:xfrm>
            <a:off x="446088" y="5300663"/>
            <a:ext cx="8229600" cy="935037"/>
          </a:xfrm>
          <a:prstGeom prst="rect">
            <a:avLst/>
          </a:prstGeom>
          <a:noFill/>
          <a:ln w="9525">
            <a:noFill/>
            <a:miter lim="800000"/>
            <a:headEnd/>
            <a:tailEnd/>
          </a:ln>
          <a:effectLst/>
        </p:spPr>
        <p:txBody>
          <a:bodyPr/>
          <a:lstStyle/>
          <a:p>
            <a:pPr marL="342900" indent="-342900" algn="ctr">
              <a:spcBef>
                <a:spcPct val="20000"/>
              </a:spcBef>
            </a:pPr>
            <a:r>
              <a:rPr lang="en-GB" sz="900">
                <a:solidFill>
                  <a:schemeClr val="bg2"/>
                </a:solidFill>
              </a:rPr>
              <a:t>Copyright © 2008 AQA and its licensors. All rights reserved.</a:t>
            </a:r>
          </a:p>
          <a:p>
            <a:pPr marL="342900" indent="-342900" algn="ctr">
              <a:spcBef>
                <a:spcPct val="20000"/>
              </a:spcBef>
            </a:pPr>
            <a:endParaRPr lang="en-GB" sz="900">
              <a:solidFill>
                <a:schemeClr val="bg2"/>
              </a:solidFill>
            </a:endParaRPr>
          </a:p>
          <a:p>
            <a:pPr marL="342900" indent="-342900" algn="ctr">
              <a:spcBef>
                <a:spcPct val="20000"/>
              </a:spcBef>
            </a:pPr>
            <a:r>
              <a:rPr lang="en-GB" sz="900">
                <a:solidFill>
                  <a:schemeClr val="bg2"/>
                </a:solidFill>
              </a:rPr>
              <a:t>The Assessment and Qualifications Alliance (AQA) is a company limited by guarantee registered in England and Wales (company number 3644723)</a:t>
            </a:r>
            <a:br>
              <a:rPr lang="en-GB" sz="900">
                <a:solidFill>
                  <a:schemeClr val="bg2"/>
                </a:solidFill>
              </a:rPr>
            </a:br>
            <a:r>
              <a:rPr lang="en-GB" sz="900">
                <a:solidFill>
                  <a:schemeClr val="bg2"/>
                </a:solidFill>
              </a:rPr>
              <a:t>and a registered charity (registered charity number 1073334). Registered address: AQA, Devas Street, Manchester M15 6EX.</a:t>
            </a:r>
            <a:br>
              <a:rPr lang="en-GB" sz="900">
                <a:solidFill>
                  <a:schemeClr val="bg2"/>
                </a:solidFill>
              </a:rPr>
            </a:br>
            <a:r>
              <a:rPr lang="en-GB" sz="900">
                <a:solidFill>
                  <a:schemeClr val="bg2"/>
                </a:solidFill>
              </a:rPr>
              <a:t>Dr Michael Cresswell, Director General.</a:t>
            </a:r>
          </a:p>
        </p:txBody>
      </p:sp>
      <p:sp>
        <p:nvSpPr>
          <p:cNvPr id="56340" name="Text Box 20"/>
          <p:cNvSpPr txBox="1">
            <a:spLocks noChangeArrowheads="1"/>
          </p:cNvSpPr>
          <p:nvPr/>
        </p:nvSpPr>
        <p:spPr bwMode="white">
          <a:xfrm>
            <a:off x="3492500" y="358775"/>
            <a:ext cx="5291138" cy="182563"/>
          </a:xfrm>
          <a:prstGeom prst="rect">
            <a:avLst/>
          </a:prstGeom>
          <a:noFill/>
          <a:ln w="9525">
            <a:noFill/>
            <a:miter lim="800000"/>
            <a:headEnd/>
            <a:tailEnd/>
          </a:ln>
          <a:effectLst/>
        </p:spPr>
        <p:txBody>
          <a:bodyPr lIns="0" tIns="0" rIns="0" bIns="0">
            <a:spAutoFit/>
          </a:bodyPr>
          <a:lstStyle/>
          <a:p>
            <a:pPr>
              <a:spcBef>
                <a:spcPct val="50000"/>
              </a:spcBef>
            </a:pPr>
            <a:r>
              <a:rPr lang="en-GB" sz="1200" b="1">
                <a:solidFill>
                  <a:schemeClr val="bg1"/>
                </a:solidFill>
              </a:rPr>
              <a:t>Title of presentation</a:t>
            </a: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sldNum="0" hdr="0" ftr="0" dt="0"/>
  <p:txStyles>
    <p:titleStyle>
      <a:lvl1pPr algn="l" rtl="0" fontAlgn="base">
        <a:spcBef>
          <a:spcPct val="0"/>
        </a:spcBef>
        <a:spcAft>
          <a:spcPct val="0"/>
        </a:spcAft>
        <a:defRPr sz="3200" b="1">
          <a:solidFill>
            <a:srgbClr val="115190"/>
          </a:solidFill>
          <a:latin typeface="+mj-lt"/>
          <a:ea typeface="+mj-ea"/>
          <a:cs typeface="+mj-cs"/>
        </a:defRPr>
      </a:lvl1pPr>
      <a:lvl2pPr algn="l" rtl="0" fontAlgn="base">
        <a:spcBef>
          <a:spcPct val="0"/>
        </a:spcBef>
        <a:spcAft>
          <a:spcPct val="0"/>
        </a:spcAft>
        <a:defRPr sz="3200" b="1">
          <a:solidFill>
            <a:srgbClr val="115190"/>
          </a:solidFill>
          <a:latin typeface="Arial" charset="0"/>
        </a:defRPr>
      </a:lvl2pPr>
      <a:lvl3pPr algn="l" rtl="0" fontAlgn="base">
        <a:spcBef>
          <a:spcPct val="0"/>
        </a:spcBef>
        <a:spcAft>
          <a:spcPct val="0"/>
        </a:spcAft>
        <a:defRPr sz="3200" b="1">
          <a:solidFill>
            <a:srgbClr val="115190"/>
          </a:solidFill>
          <a:latin typeface="Arial" charset="0"/>
        </a:defRPr>
      </a:lvl3pPr>
      <a:lvl4pPr algn="l" rtl="0" fontAlgn="base">
        <a:spcBef>
          <a:spcPct val="0"/>
        </a:spcBef>
        <a:spcAft>
          <a:spcPct val="0"/>
        </a:spcAft>
        <a:defRPr sz="3200" b="1">
          <a:solidFill>
            <a:srgbClr val="115190"/>
          </a:solidFill>
          <a:latin typeface="Arial" charset="0"/>
        </a:defRPr>
      </a:lvl4pPr>
      <a:lvl5pPr algn="l" rtl="0" fontAlgn="base">
        <a:spcBef>
          <a:spcPct val="0"/>
        </a:spcBef>
        <a:spcAft>
          <a:spcPct val="0"/>
        </a:spcAft>
        <a:defRPr sz="3200" b="1">
          <a:solidFill>
            <a:srgbClr val="115190"/>
          </a:solidFill>
          <a:latin typeface="Arial" charset="0"/>
        </a:defRPr>
      </a:lvl5pPr>
      <a:lvl6pPr marL="457200" algn="l" rtl="0" fontAlgn="base">
        <a:spcBef>
          <a:spcPct val="0"/>
        </a:spcBef>
        <a:spcAft>
          <a:spcPct val="0"/>
        </a:spcAft>
        <a:defRPr sz="3200" b="1">
          <a:solidFill>
            <a:srgbClr val="115190"/>
          </a:solidFill>
          <a:latin typeface="Arial" charset="0"/>
        </a:defRPr>
      </a:lvl6pPr>
      <a:lvl7pPr marL="914400" algn="l" rtl="0" fontAlgn="base">
        <a:spcBef>
          <a:spcPct val="0"/>
        </a:spcBef>
        <a:spcAft>
          <a:spcPct val="0"/>
        </a:spcAft>
        <a:defRPr sz="3200" b="1">
          <a:solidFill>
            <a:srgbClr val="115190"/>
          </a:solidFill>
          <a:latin typeface="Arial" charset="0"/>
        </a:defRPr>
      </a:lvl7pPr>
      <a:lvl8pPr marL="1371600" algn="l" rtl="0" fontAlgn="base">
        <a:spcBef>
          <a:spcPct val="0"/>
        </a:spcBef>
        <a:spcAft>
          <a:spcPct val="0"/>
        </a:spcAft>
        <a:defRPr sz="3200" b="1">
          <a:solidFill>
            <a:srgbClr val="115190"/>
          </a:solidFill>
          <a:latin typeface="Arial" charset="0"/>
        </a:defRPr>
      </a:lvl8pPr>
      <a:lvl9pPr marL="1828800" algn="l" rtl="0" fontAlgn="base">
        <a:spcBef>
          <a:spcPct val="0"/>
        </a:spcBef>
        <a:spcAft>
          <a:spcPct val="0"/>
        </a:spcAft>
        <a:defRPr sz="3200" b="1">
          <a:solidFill>
            <a:srgbClr val="115190"/>
          </a:solidFill>
          <a:latin typeface="Arial" charset="0"/>
        </a:defRPr>
      </a:lvl9pPr>
    </p:titleStyle>
    <p:bodyStyle>
      <a:lvl1pPr marL="342900" indent="-342900" algn="ctr" rtl="0" fontAlgn="base">
        <a:spcBef>
          <a:spcPct val="20000"/>
        </a:spcBef>
        <a:spcAft>
          <a:spcPct val="0"/>
        </a:spcAft>
        <a:defRPr sz="900">
          <a:solidFill>
            <a:schemeClr val="bg2"/>
          </a:solidFill>
          <a:latin typeface="+mn-lt"/>
          <a:ea typeface="+mn-ea"/>
          <a:cs typeface="+mn-cs"/>
        </a:defRPr>
      </a:lvl1pPr>
      <a:lvl2pPr marL="742950" indent="-285750" algn="l" rtl="0" fontAlgn="base">
        <a:spcBef>
          <a:spcPct val="20000"/>
        </a:spcBef>
        <a:spcAft>
          <a:spcPct val="0"/>
        </a:spcAft>
        <a:buChar char="–"/>
        <a:defRPr sz="2400">
          <a:solidFill>
            <a:schemeClr val="tx1"/>
          </a:solidFill>
          <a:latin typeface="+mn-lt"/>
        </a:defRPr>
      </a:lvl2pPr>
      <a:lvl3pPr marL="1143000" indent="-228600" algn="l" rtl="0" fontAlgn="base">
        <a:spcBef>
          <a:spcPct val="20000"/>
        </a:spcBef>
        <a:spcAft>
          <a:spcPct val="0"/>
        </a:spcAft>
        <a:buChar char="•"/>
        <a:defRPr sz="2000">
          <a:solidFill>
            <a:schemeClr val="tx1"/>
          </a:solidFill>
          <a:latin typeface="+mn-lt"/>
        </a:defRPr>
      </a:lvl3pPr>
      <a:lvl4pPr marL="1600200" indent="-228600" algn="l" rtl="0" fontAlgn="base">
        <a:spcBef>
          <a:spcPct val="20000"/>
        </a:spcBef>
        <a:spcAft>
          <a:spcPct val="0"/>
        </a:spcAft>
        <a:buChar char="–"/>
        <a:defRPr>
          <a:solidFill>
            <a:schemeClr val="tx1"/>
          </a:solidFill>
          <a:latin typeface="+mn-lt"/>
        </a:defRPr>
      </a:lvl4pPr>
      <a:lvl5pPr marL="2057400" indent="-228600" algn="l" rtl="0" fontAlgn="base">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5983C3-DDD9-472A-89CB-191C5BADA148}" type="datetimeFigureOut">
              <a:rPr lang="en-GB" smtClean="0"/>
              <a:pPr/>
              <a:t>13/06/2024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a:t>Version 1.0					                       	       Copyright © 2009 AQA and its licensors. All rights reserved.</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05F77E-D227-466E-970A-9836DA7EC722}"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60.xml"/></Relationships>
</file>

<file path=ppt/slides/_rels/slide1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6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9.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62.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60.xml"/><Relationship Id="rId4" Type="http://schemas.openxmlformats.org/officeDocument/2006/relationships/image" Target="../media/image5.jpg"/></Relationships>
</file>

<file path=ppt/slides/_rels/slide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4.xml"/><Relationship Id="rId1" Type="http://schemas.openxmlformats.org/officeDocument/2006/relationships/slideLayout" Target="../slideLayouts/slideLayout60.xml"/><Relationship Id="rId4" Type="http://schemas.openxmlformats.org/officeDocument/2006/relationships/image" Target="../media/image7.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64" name="Rectangle 12"/>
          <p:cNvSpPr>
            <a:spLocks noGrp="1" noChangeArrowheads="1"/>
          </p:cNvSpPr>
          <p:nvPr>
            <p:ph type="title"/>
          </p:nvPr>
        </p:nvSpPr>
        <p:spPr>
          <a:xfrm>
            <a:off x="467544" y="332656"/>
            <a:ext cx="8229600" cy="2016224"/>
          </a:xfrm>
        </p:spPr>
        <p:txBody>
          <a:bodyPr>
            <a:normAutofit fontScale="90000"/>
          </a:bodyPr>
          <a:lstStyle/>
          <a:p>
            <a:pPr algn="ctr"/>
            <a:r>
              <a:rPr lang="en-GB" sz="9800" dirty="0"/>
              <a:t>Exams</a:t>
            </a:r>
            <a:br>
              <a:rPr lang="en-GB" sz="5600" dirty="0"/>
            </a:br>
            <a:r>
              <a:rPr lang="en-GB" sz="2700" dirty="0"/>
              <a:t>Important Information, Rules and Regulations</a:t>
            </a:r>
            <a:br>
              <a:rPr lang="en-GB" sz="5600" dirty="0"/>
            </a:br>
            <a:endParaRPr lang="en-GB" sz="4000" dirty="0"/>
          </a:p>
        </p:txBody>
      </p:sp>
      <p:sp>
        <p:nvSpPr>
          <p:cNvPr id="100357" name="Rectangle 5"/>
          <p:cNvSpPr>
            <a:spLocks noGrp="1" noChangeArrowheads="1"/>
          </p:cNvSpPr>
          <p:nvPr>
            <p:ph idx="1"/>
          </p:nvPr>
        </p:nvSpPr>
        <p:spPr>
          <a:xfrm>
            <a:off x="498113" y="4861781"/>
            <a:ext cx="8229600" cy="1728192"/>
          </a:xfrm>
        </p:spPr>
        <p:txBody>
          <a:bodyPr>
            <a:normAutofit fontScale="92500" lnSpcReduction="20000"/>
          </a:bodyPr>
          <a:lstStyle/>
          <a:p>
            <a:pPr algn="ctr">
              <a:buNone/>
            </a:pPr>
            <a:endParaRPr lang="en-GB" sz="4000" dirty="0"/>
          </a:p>
          <a:p>
            <a:pPr algn="ctr">
              <a:buNone/>
            </a:pPr>
            <a:r>
              <a:rPr lang="en-GB" sz="2800" b="1" dirty="0"/>
              <a:t>Mock Examinations</a:t>
            </a:r>
          </a:p>
          <a:p>
            <a:pPr algn="ctr">
              <a:buNone/>
            </a:pPr>
            <a:r>
              <a:rPr lang="en-GB" sz="2800" b="1" dirty="0"/>
              <a:t>June 2024</a:t>
            </a:r>
          </a:p>
          <a:p>
            <a:pPr algn="ctr">
              <a:buNone/>
            </a:pPr>
            <a:r>
              <a:rPr lang="en-GB" sz="2000" dirty="0"/>
              <a:t>Mrs Blyth, Examinations Officer</a:t>
            </a:r>
          </a:p>
          <a:p>
            <a:pPr algn="ctr">
              <a:buNone/>
            </a:pPr>
            <a:endParaRPr lang="en-GB" sz="40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62200" y="2095500"/>
            <a:ext cx="4419600" cy="26670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8313" y="404664"/>
            <a:ext cx="8229600" cy="6192688"/>
          </a:xfrm>
        </p:spPr>
        <p:txBody>
          <a:bodyPr>
            <a:normAutofit/>
          </a:bodyPr>
          <a:lstStyle/>
          <a:p>
            <a:pPr>
              <a:buNone/>
            </a:pPr>
            <a:r>
              <a:rPr lang="en-GB" dirty="0"/>
              <a:t> 	</a:t>
            </a:r>
          </a:p>
          <a:p>
            <a:pPr>
              <a:buNone/>
            </a:pPr>
            <a:endParaRPr lang="en-GB" b="1" dirty="0"/>
          </a:p>
        </p:txBody>
      </p:sp>
      <p:sp>
        <p:nvSpPr>
          <p:cNvPr id="2" name="Rectangle 1"/>
          <p:cNvSpPr/>
          <p:nvPr/>
        </p:nvSpPr>
        <p:spPr>
          <a:xfrm>
            <a:off x="1115616" y="620688"/>
            <a:ext cx="7632848" cy="523220"/>
          </a:xfrm>
          <a:prstGeom prst="rect">
            <a:avLst/>
          </a:prstGeom>
        </p:spPr>
        <p:txBody>
          <a:bodyPr wrap="square">
            <a:spAutoFit/>
          </a:bodyPr>
          <a:lstStyle/>
          <a:p>
            <a:pPr algn="ctr"/>
            <a:r>
              <a:rPr lang="en-GB" sz="2800" b="1" dirty="0">
                <a:latin typeface="+mn-lt"/>
              </a:rPr>
              <a:t>No. 10 – Be aware of the emergency procedures…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27784" y="1166845"/>
            <a:ext cx="3581992" cy="3270267"/>
          </a:xfrm>
          <a:prstGeom prst="rect">
            <a:avLst/>
          </a:prstGeom>
        </p:spPr>
      </p:pic>
      <p:sp>
        <p:nvSpPr>
          <p:cNvPr id="5" name="Rectangle 4"/>
          <p:cNvSpPr/>
          <p:nvPr/>
        </p:nvSpPr>
        <p:spPr>
          <a:xfrm>
            <a:off x="645801" y="4509120"/>
            <a:ext cx="8086353" cy="2492990"/>
          </a:xfrm>
          <a:prstGeom prst="rect">
            <a:avLst/>
          </a:prstGeom>
        </p:spPr>
        <p:txBody>
          <a:bodyPr wrap="square">
            <a:spAutoFit/>
          </a:bodyPr>
          <a:lstStyle/>
          <a:p>
            <a:pPr marL="342900" indent="-342900" algn="l">
              <a:buFont typeface="Arial" pitchFamily="34" charset="0"/>
              <a:buChar char="•"/>
            </a:pPr>
            <a:r>
              <a:rPr lang="en-GB" sz="2000" dirty="0">
                <a:latin typeface="+mn-lt"/>
              </a:rPr>
              <a:t>Follow the instructions given by the invigilator, your evacuation place will be different to where you would go to on a normal school day. It will be in the rear staff car park, or on the grassed area outside the Lower Hall if you are in a different exam room to the Dome</a:t>
            </a:r>
          </a:p>
          <a:p>
            <a:pPr marL="342900" indent="-342900" algn="l">
              <a:buFont typeface="Arial" pitchFamily="34" charset="0"/>
              <a:buChar char="•"/>
            </a:pPr>
            <a:r>
              <a:rPr lang="en-GB" altLang="en-US" sz="2000" dirty="0">
                <a:latin typeface="+mn-lt"/>
              </a:rPr>
              <a:t>You </a:t>
            </a:r>
            <a:r>
              <a:rPr lang="en-GB" altLang="en-US" sz="2000" b="1" dirty="0">
                <a:latin typeface="+mn-lt"/>
              </a:rPr>
              <a:t>must not </a:t>
            </a:r>
            <a:r>
              <a:rPr lang="en-GB" altLang="en-US" sz="2000" dirty="0">
                <a:latin typeface="+mn-lt"/>
              </a:rPr>
              <a:t>talk to other candidates </a:t>
            </a:r>
          </a:p>
          <a:p>
            <a:pPr marL="342900" indent="-342900" algn="l">
              <a:buFont typeface="Arial" pitchFamily="34" charset="0"/>
              <a:buChar char="•"/>
            </a:pPr>
            <a:r>
              <a:rPr lang="en-GB" altLang="en-US" sz="2000" dirty="0">
                <a:latin typeface="+mn-lt"/>
              </a:rPr>
              <a:t>If instructed to evacuate you should leave all personal belongings and exam material in the exam room</a:t>
            </a:r>
          </a:p>
          <a:p>
            <a:pPr algn="l"/>
            <a:endParaRPr lang="en-US"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0B89B-71A7-40A9-908D-A5110F4C375B}"/>
              </a:ext>
            </a:extLst>
          </p:cNvPr>
          <p:cNvSpPr>
            <a:spLocks noGrp="1"/>
          </p:cNvSpPr>
          <p:nvPr>
            <p:ph type="title"/>
          </p:nvPr>
        </p:nvSpPr>
        <p:spPr>
          <a:xfrm>
            <a:off x="454262" y="1052736"/>
            <a:ext cx="8229600" cy="1143000"/>
          </a:xfrm>
        </p:spPr>
        <p:txBody>
          <a:bodyPr/>
          <a:lstStyle/>
          <a:p>
            <a:r>
              <a:rPr lang="en-GB" dirty="0"/>
              <a:t>Any questions or concerns?</a:t>
            </a:r>
          </a:p>
        </p:txBody>
      </p:sp>
      <p:sp>
        <p:nvSpPr>
          <p:cNvPr id="3" name="Content Placeholder 2">
            <a:extLst>
              <a:ext uri="{FF2B5EF4-FFF2-40B4-BE49-F238E27FC236}">
                <a16:creationId xmlns:a16="http://schemas.microsoft.com/office/drawing/2014/main" id="{92342D7A-E604-47C4-B9CF-F6B74DB97EA8}"/>
              </a:ext>
            </a:extLst>
          </p:cNvPr>
          <p:cNvSpPr>
            <a:spLocks noGrp="1"/>
          </p:cNvSpPr>
          <p:nvPr>
            <p:ph idx="1"/>
          </p:nvPr>
        </p:nvSpPr>
        <p:spPr>
          <a:xfrm>
            <a:off x="457200" y="3068960"/>
            <a:ext cx="8229600" cy="3057203"/>
          </a:xfrm>
        </p:spPr>
        <p:txBody>
          <a:bodyPr/>
          <a:lstStyle/>
          <a:p>
            <a:r>
              <a:rPr lang="en-GB" dirty="0"/>
              <a:t>Please come and talk to us in the Exams Office (located near Reception), and don’t leave it until the last minute!</a:t>
            </a:r>
          </a:p>
        </p:txBody>
      </p:sp>
    </p:spTree>
    <p:extLst>
      <p:ext uri="{BB962C8B-B14F-4D97-AF65-F5344CB8AC3E}">
        <p14:creationId xmlns:p14="http://schemas.microsoft.com/office/powerpoint/2010/main" val="8136670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43A6A1-BA8C-4BEC-A494-52025F91FDD2}"/>
              </a:ext>
            </a:extLst>
          </p:cNvPr>
          <p:cNvSpPr>
            <a:spLocks noGrp="1"/>
          </p:cNvSpPr>
          <p:nvPr>
            <p:ph type="title"/>
          </p:nvPr>
        </p:nvSpPr>
        <p:spPr>
          <a:xfrm>
            <a:off x="457200" y="274638"/>
            <a:ext cx="8229600" cy="4810546"/>
          </a:xfrm>
        </p:spPr>
        <p:txBody>
          <a:bodyPr>
            <a:normAutofit/>
          </a:bodyPr>
          <a:lstStyle/>
          <a:p>
            <a:r>
              <a:rPr lang="en-GB" dirty="0"/>
              <a:t>Please watch this video carefully as there is important information you will need to know</a:t>
            </a:r>
          </a:p>
        </p:txBody>
      </p:sp>
    </p:spTree>
    <p:extLst>
      <p:ext uri="{BB962C8B-B14F-4D97-AF65-F5344CB8AC3E}">
        <p14:creationId xmlns:p14="http://schemas.microsoft.com/office/powerpoint/2010/main" val="40371040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1AC234-CAA4-4BD6-839D-07B9BEB1B0FC}"/>
              </a:ext>
            </a:extLst>
          </p:cNvPr>
          <p:cNvSpPr>
            <a:spLocks noGrp="1"/>
          </p:cNvSpPr>
          <p:nvPr>
            <p:ph type="ctrTitle"/>
          </p:nvPr>
        </p:nvSpPr>
        <p:spPr>
          <a:xfrm>
            <a:off x="685800" y="476673"/>
            <a:ext cx="7772400" cy="936103"/>
          </a:xfrm>
        </p:spPr>
        <p:txBody>
          <a:bodyPr>
            <a:normAutofit fontScale="90000"/>
          </a:bodyPr>
          <a:lstStyle/>
          <a:p>
            <a:r>
              <a:rPr lang="en-GB" dirty="0"/>
              <a:t>Timetables, seating plans and timings</a:t>
            </a:r>
          </a:p>
        </p:txBody>
      </p:sp>
      <p:sp>
        <p:nvSpPr>
          <p:cNvPr id="3" name="Subtitle 2">
            <a:extLst>
              <a:ext uri="{FF2B5EF4-FFF2-40B4-BE49-F238E27FC236}">
                <a16:creationId xmlns:a16="http://schemas.microsoft.com/office/drawing/2014/main" id="{BD19A6EB-18EF-4E6A-AB1C-AC1D3D61FAE6}"/>
              </a:ext>
            </a:extLst>
          </p:cNvPr>
          <p:cNvSpPr>
            <a:spLocks noGrp="1"/>
          </p:cNvSpPr>
          <p:nvPr>
            <p:ph type="subTitle" idx="1"/>
          </p:nvPr>
        </p:nvSpPr>
        <p:spPr>
          <a:xfrm>
            <a:off x="1371600" y="1700808"/>
            <a:ext cx="7086600" cy="4968552"/>
          </a:xfrm>
        </p:spPr>
        <p:txBody>
          <a:bodyPr>
            <a:normAutofit fontScale="77500" lnSpcReduction="20000"/>
          </a:bodyPr>
          <a:lstStyle/>
          <a:p>
            <a:r>
              <a:rPr lang="en-GB" sz="1800" b="1" dirty="0">
                <a:solidFill>
                  <a:schemeClr val="tx2">
                    <a:lumMod val="75000"/>
                  </a:schemeClr>
                </a:solidFill>
              </a:rPr>
              <a:t>Timetables</a:t>
            </a:r>
            <a:r>
              <a:rPr lang="en-GB" sz="1800" dirty="0">
                <a:solidFill>
                  <a:schemeClr val="tx2">
                    <a:lumMod val="75000"/>
                  </a:schemeClr>
                </a:solidFill>
              </a:rPr>
              <a:t> </a:t>
            </a:r>
          </a:p>
          <a:p>
            <a:r>
              <a:rPr lang="en-GB" sz="1800" dirty="0">
                <a:solidFill>
                  <a:schemeClr val="tx2">
                    <a:lumMod val="75000"/>
                  </a:schemeClr>
                </a:solidFill>
              </a:rPr>
              <a:t>- emailed to your student email, and home, (SH = Dome) please </a:t>
            </a:r>
            <a:r>
              <a:rPr lang="en-GB" sz="1800" b="1" dirty="0">
                <a:solidFill>
                  <a:schemeClr val="tx2">
                    <a:lumMod val="75000"/>
                  </a:schemeClr>
                </a:solidFill>
              </a:rPr>
              <a:t>check carefully</a:t>
            </a:r>
          </a:p>
          <a:p>
            <a:r>
              <a:rPr lang="en-GB" sz="1800" dirty="0">
                <a:solidFill>
                  <a:schemeClr val="tx2">
                    <a:lumMod val="75000"/>
                  </a:schemeClr>
                </a:solidFill>
              </a:rPr>
              <a:t>- master timetable on school website</a:t>
            </a:r>
          </a:p>
          <a:p>
            <a:endParaRPr lang="en-GB" sz="1800" b="1" dirty="0">
              <a:solidFill>
                <a:schemeClr val="tx2">
                  <a:lumMod val="75000"/>
                </a:schemeClr>
              </a:solidFill>
            </a:endParaRPr>
          </a:p>
          <a:p>
            <a:r>
              <a:rPr lang="en-GB" sz="1800" b="1" dirty="0">
                <a:solidFill>
                  <a:schemeClr val="tx2">
                    <a:lumMod val="75000"/>
                  </a:schemeClr>
                </a:solidFill>
              </a:rPr>
              <a:t>Seating plans</a:t>
            </a:r>
          </a:p>
          <a:p>
            <a:r>
              <a:rPr lang="en-GB" sz="1800" b="1" dirty="0">
                <a:solidFill>
                  <a:schemeClr val="tx2">
                    <a:lumMod val="75000"/>
                  </a:schemeClr>
                </a:solidFill>
              </a:rPr>
              <a:t> - </a:t>
            </a:r>
            <a:r>
              <a:rPr lang="en-GB" sz="1800" dirty="0">
                <a:solidFill>
                  <a:schemeClr val="tx2">
                    <a:lumMod val="75000"/>
                  </a:schemeClr>
                </a:solidFill>
              </a:rPr>
              <a:t>will be put up the day before each exam outside the Lower Hall, in the lobby area, please still check these as there may be last minute seating changes</a:t>
            </a:r>
          </a:p>
          <a:p>
            <a:endParaRPr lang="en-GB" sz="1800" dirty="0">
              <a:solidFill>
                <a:schemeClr val="tx2">
                  <a:lumMod val="75000"/>
                </a:schemeClr>
              </a:solidFill>
            </a:endParaRPr>
          </a:p>
          <a:p>
            <a:r>
              <a:rPr lang="en-GB" sz="1800" b="1" dirty="0">
                <a:solidFill>
                  <a:schemeClr val="tx2">
                    <a:lumMod val="75000"/>
                  </a:schemeClr>
                </a:solidFill>
              </a:rPr>
              <a:t>Meeting area before exams</a:t>
            </a:r>
          </a:p>
          <a:p>
            <a:pPr marL="285750" indent="-285750">
              <a:buFontTx/>
              <a:buChar char="-"/>
            </a:pPr>
            <a:r>
              <a:rPr lang="en-GB" sz="1800" dirty="0">
                <a:solidFill>
                  <a:schemeClr val="tx2">
                    <a:lumMod val="75000"/>
                  </a:schemeClr>
                </a:solidFill>
              </a:rPr>
              <a:t>car park area outside the Lower Hall, or outside your individual room</a:t>
            </a:r>
          </a:p>
          <a:p>
            <a:pPr marL="285750" indent="-285750">
              <a:buFontTx/>
              <a:buChar char="-"/>
            </a:pPr>
            <a:endParaRPr lang="en-GB" sz="1800" dirty="0">
              <a:solidFill>
                <a:schemeClr val="tx2">
                  <a:lumMod val="75000"/>
                </a:schemeClr>
              </a:solidFill>
            </a:endParaRPr>
          </a:p>
          <a:p>
            <a:r>
              <a:rPr lang="en-GB" sz="1800" b="1" dirty="0">
                <a:solidFill>
                  <a:schemeClr val="tx2">
                    <a:lumMod val="75000"/>
                  </a:schemeClr>
                </a:solidFill>
              </a:rPr>
              <a:t>Timings</a:t>
            </a:r>
          </a:p>
          <a:p>
            <a:pPr marL="285750" indent="-285750">
              <a:buFontTx/>
              <a:buChar char="-"/>
            </a:pPr>
            <a:r>
              <a:rPr lang="en-GB" sz="1800" dirty="0">
                <a:solidFill>
                  <a:schemeClr val="tx2">
                    <a:lumMod val="75000"/>
                  </a:schemeClr>
                </a:solidFill>
              </a:rPr>
              <a:t>Check your timetable and arrive 10 minutes before the start time to line up</a:t>
            </a:r>
          </a:p>
          <a:p>
            <a:pPr marL="285750" indent="-285750">
              <a:buFontTx/>
              <a:buChar char="-"/>
            </a:pPr>
            <a:r>
              <a:rPr lang="en-GB" sz="1800" dirty="0">
                <a:solidFill>
                  <a:schemeClr val="tx2">
                    <a:lumMod val="75000"/>
                  </a:schemeClr>
                </a:solidFill>
              </a:rPr>
              <a:t>end time may be before the end of a lesson</a:t>
            </a:r>
          </a:p>
          <a:p>
            <a:endParaRPr lang="en-GB" sz="1800" dirty="0">
              <a:solidFill>
                <a:schemeClr val="tx2">
                  <a:lumMod val="75000"/>
                </a:schemeClr>
              </a:solidFill>
            </a:endParaRPr>
          </a:p>
          <a:p>
            <a:r>
              <a:rPr lang="en-GB" sz="1800" b="1" dirty="0">
                <a:solidFill>
                  <a:schemeClr val="tx2">
                    <a:lumMod val="75000"/>
                  </a:schemeClr>
                </a:solidFill>
              </a:rPr>
              <a:t>Extra time students</a:t>
            </a:r>
          </a:p>
          <a:p>
            <a:r>
              <a:rPr lang="en-GB" sz="1800" b="1" dirty="0">
                <a:solidFill>
                  <a:schemeClr val="tx2">
                    <a:lumMod val="75000"/>
                  </a:schemeClr>
                </a:solidFill>
              </a:rPr>
              <a:t> </a:t>
            </a:r>
            <a:r>
              <a:rPr lang="en-GB" sz="1800" dirty="0">
                <a:solidFill>
                  <a:schemeClr val="tx2">
                    <a:lumMod val="75000"/>
                  </a:schemeClr>
                </a:solidFill>
              </a:rPr>
              <a:t>– exams may run after the end of school, you may still use your extra time</a:t>
            </a:r>
          </a:p>
          <a:p>
            <a:pPr marL="285750" indent="-285750">
              <a:buFontTx/>
              <a:buChar char="-"/>
            </a:pPr>
            <a:r>
              <a:rPr lang="en-GB" sz="1800" dirty="0">
                <a:solidFill>
                  <a:schemeClr val="tx2">
                    <a:lumMod val="75000"/>
                  </a:schemeClr>
                </a:solidFill>
              </a:rPr>
              <a:t>if your exam runs into break we will ensure you get a break although it may be shorter than usual</a:t>
            </a:r>
          </a:p>
          <a:p>
            <a:pPr marL="285750" indent="-285750">
              <a:buFontTx/>
              <a:buChar char="-"/>
            </a:pPr>
            <a:endParaRPr lang="en-GB" sz="1800" dirty="0">
              <a:solidFill>
                <a:schemeClr val="tx2">
                  <a:lumMod val="75000"/>
                </a:schemeClr>
              </a:solidFill>
            </a:endParaRPr>
          </a:p>
          <a:p>
            <a:pPr marL="285750" indent="-285750">
              <a:buFontTx/>
              <a:buChar char="-"/>
            </a:pPr>
            <a:r>
              <a:rPr lang="en-GB" sz="1800" b="1" dirty="0">
                <a:solidFill>
                  <a:schemeClr val="tx2">
                    <a:lumMod val="75000"/>
                  </a:schemeClr>
                </a:solidFill>
              </a:rPr>
              <a:t>Mobile Phones </a:t>
            </a:r>
          </a:p>
          <a:p>
            <a:pPr marL="285750" indent="-285750">
              <a:buFontTx/>
              <a:buChar char="-"/>
            </a:pPr>
            <a:r>
              <a:rPr lang="en-GB" sz="1800" dirty="0">
                <a:solidFill>
                  <a:schemeClr val="tx2">
                    <a:lumMod val="75000"/>
                  </a:schemeClr>
                </a:solidFill>
              </a:rPr>
              <a:t> Invigilators will have their phones for managing the exams in the smaller rooms</a:t>
            </a:r>
          </a:p>
        </p:txBody>
      </p:sp>
    </p:spTree>
    <p:extLst>
      <p:ext uri="{BB962C8B-B14F-4D97-AF65-F5344CB8AC3E}">
        <p14:creationId xmlns:p14="http://schemas.microsoft.com/office/powerpoint/2010/main" val="26446181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644DA6-0A91-4A7C-9EDB-7EE99F19EEE7}"/>
              </a:ext>
            </a:extLst>
          </p:cNvPr>
          <p:cNvSpPr>
            <a:spLocks noGrp="1"/>
          </p:cNvSpPr>
          <p:nvPr>
            <p:ph type="ctrTitle"/>
          </p:nvPr>
        </p:nvSpPr>
        <p:spPr>
          <a:xfrm>
            <a:off x="685800" y="889298"/>
            <a:ext cx="7772400" cy="1470025"/>
          </a:xfrm>
        </p:spPr>
        <p:txBody>
          <a:bodyPr/>
          <a:lstStyle/>
          <a:p>
            <a:r>
              <a:rPr lang="en-GB" dirty="0"/>
              <a:t>Trial Exam Rules and Regulations</a:t>
            </a:r>
          </a:p>
        </p:txBody>
      </p:sp>
      <p:sp>
        <p:nvSpPr>
          <p:cNvPr id="3" name="Subtitle 2">
            <a:extLst>
              <a:ext uri="{FF2B5EF4-FFF2-40B4-BE49-F238E27FC236}">
                <a16:creationId xmlns:a16="http://schemas.microsoft.com/office/drawing/2014/main" id="{2007B874-A55D-4EFD-80BE-72D2C7523FD7}"/>
              </a:ext>
            </a:extLst>
          </p:cNvPr>
          <p:cNvSpPr>
            <a:spLocks noGrp="1"/>
          </p:cNvSpPr>
          <p:nvPr>
            <p:ph type="subTitle" idx="1"/>
          </p:nvPr>
        </p:nvSpPr>
        <p:spPr>
          <a:xfrm>
            <a:off x="1099592" y="2708920"/>
            <a:ext cx="6944816" cy="3888432"/>
          </a:xfrm>
        </p:spPr>
        <p:txBody>
          <a:bodyPr>
            <a:normAutofit fontScale="70000" lnSpcReduction="20000"/>
          </a:bodyPr>
          <a:lstStyle/>
          <a:p>
            <a:r>
              <a:rPr lang="en-GB" dirty="0"/>
              <a:t>-These Exams will be run under the </a:t>
            </a:r>
            <a:r>
              <a:rPr lang="en-GB" dirty="0">
                <a:solidFill>
                  <a:srgbClr val="FF0000"/>
                </a:solidFill>
              </a:rPr>
              <a:t>same rules and conditions as your Summer 2025 GCSE exams. </a:t>
            </a:r>
          </a:p>
          <a:p>
            <a:r>
              <a:rPr lang="en-GB" dirty="0"/>
              <a:t>-In the unlikely event that exams are cancelled again these mock exam results may go towards a Teacher Assessed grade. </a:t>
            </a:r>
          </a:p>
          <a:p>
            <a:endParaRPr lang="en-GB" dirty="0"/>
          </a:p>
          <a:p>
            <a:r>
              <a:rPr lang="en-GB" dirty="0"/>
              <a:t>-Any behaviour that could be interpreted as disruptive or involve cheating could jeopardise these results, and may be reported to the Exam Board. </a:t>
            </a:r>
            <a:r>
              <a:rPr lang="en-GB" dirty="0" err="1"/>
              <a:t>Unnacceptable</a:t>
            </a:r>
            <a:r>
              <a:rPr lang="en-GB" dirty="0"/>
              <a:t> behaviour in mocks will be reported to your Head of year who will make contact with parents/carers – </a:t>
            </a:r>
            <a:r>
              <a:rPr lang="en-GB" dirty="0">
                <a:solidFill>
                  <a:srgbClr val="FF0000"/>
                </a:solidFill>
              </a:rPr>
              <a:t>it is IMPORTANT you get these exams right</a:t>
            </a:r>
          </a:p>
        </p:txBody>
      </p:sp>
    </p:spTree>
    <p:extLst>
      <p:ext uri="{BB962C8B-B14F-4D97-AF65-F5344CB8AC3E}">
        <p14:creationId xmlns:p14="http://schemas.microsoft.com/office/powerpoint/2010/main" val="25899194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05124B-7E43-4075-A264-1028FB172750}"/>
              </a:ext>
            </a:extLst>
          </p:cNvPr>
          <p:cNvSpPr>
            <a:spLocks noGrp="1"/>
          </p:cNvSpPr>
          <p:nvPr>
            <p:ph type="ctrTitle"/>
          </p:nvPr>
        </p:nvSpPr>
        <p:spPr>
          <a:xfrm>
            <a:off x="685800" y="332657"/>
            <a:ext cx="7772400" cy="1872207"/>
          </a:xfrm>
        </p:spPr>
        <p:txBody>
          <a:bodyPr/>
          <a:lstStyle/>
          <a:p>
            <a:r>
              <a:rPr lang="en-GB" dirty="0"/>
              <a:t>The role of the Exams Team and trained Invigilators</a:t>
            </a:r>
          </a:p>
        </p:txBody>
      </p:sp>
      <p:sp>
        <p:nvSpPr>
          <p:cNvPr id="3" name="Subtitle 2">
            <a:extLst>
              <a:ext uri="{FF2B5EF4-FFF2-40B4-BE49-F238E27FC236}">
                <a16:creationId xmlns:a16="http://schemas.microsoft.com/office/drawing/2014/main" id="{18500CF0-5365-4E66-AD73-BDAD5A3DD1E9}"/>
              </a:ext>
            </a:extLst>
          </p:cNvPr>
          <p:cNvSpPr>
            <a:spLocks noGrp="1"/>
          </p:cNvSpPr>
          <p:nvPr>
            <p:ph type="subTitle" idx="1"/>
          </p:nvPr>
        </p:nvSpPr>
        <p:spPr>
          <a:xfrm>
            <a:off x="1371600" y="2060848"/>
            <a:ext cx="6400800" cy="4392488"/>
          </a:xfrm>
        </p:spPr>
        <p:txBody>
          <a:bodyPr>
            <a:normAutofit fontScale="85000" lnSpcReduction="20000"/>
          </a:bodyPr>
          <a:lstStyle/>
          <a:p>
            <a:pPr marL="457200" indent="-457200">
              <a:buFontTx/>
              <a:buChar char="-"/>
            </a:pPr>
            <a:r>
              <a:rPr lang="en-GB" dirty="0">
                <a:solidFill>
                  <a:schemeClr val="tx1"/>
                </a:solidFill>
              </a:rPr>
              <a:t>To support you through your exams experience, from mocks to your GCSE’s</a:t>
            </a:r>
          </a:p>
          <a:p>
            <a:pPr marL="457200" indent="-457200">
              <a:buFontTx/>
              <a:buChar char="-"/>
            </a:pPr>
            <a:r>
              <a:rPr lang="en-GB" dirty="0">
                <a:solidFill>
                  <a:schemeClr val="tx1"/>
                </a:solidFill>
              </a:rPr>
              <a:t>To ensure the best environment for completing your exams, ensuring there are no other students disturbing your exams in your exam room and that behaviour standards are high throughout and that you follow the rules, so there is no risk of malpractice reports submitted for our students which can result in the loss of marks for one or all papers and subjects in your GCSE’s</a:t>
            </a:r>
          </a:p>
          <a:p>
            <a:pPr marL="457200" indent="-457200">
              <a:buFontTx/>
              <a:buChar char="-"/>
            </a:pPr>
            <a:endParaRPr lang="en-GB" dirty="0"/>
          </a:p>
        </p:txBody>
      </p:sp>
    </p:spTree>
    <p:extLst>
      <p:ext uri="{BB962C8B-B14F-4D97-AF65-F5344CB8AC3E}">
        <p14:creationId xmlns:p14="http://schemas.microsoft.com/office/powerpoint/2010/main" val="40076536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0335F5-213A-4C85-B602-69590F082BB4}"/>
              </a:ext>
            </a:extLst>
          </p:cNvPr>
          <p:cNvSpPr>
            <a:spLocks noGrp="1"/>
          </p:cNvSpPr>
          <p:nvPr>
            <p:ph type="ctrTitle"/>
          </p:nvPr>
        </p:nvSpPr>
        <p:spPr/>
        <p:txBody>
          <a:bodyPr/>
          <a:lstStyle/>
          <a:p>
            <a:r>
              <a:rPr lang="en-GB" dirty="0"/>
              <a:t>Additional important Information that you need to know………….</a:t>
            </a:r>
          </a:p>
        </p:txBody>
      </p:sp>
    </p:spTree>
    <p:extLst>
      <p:ext uri="{BB962C8B-B14F-4D97-AF65-F5344CB8AC3E}">
        <p14:creationId xmlns:p14="http://schemas.microsoft.com/office/powerpoint/2010/main" val="19909118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1520" y="516742"/>
            <a:ext cx="8568952" cy="523220"/>
          </a:xfrm>
          <a:prstGeom prst="rect">
            <a:avLst/>
          </a:prstGeom>
          <a:noFill/>
        </p:spPr>
        <p:txBody>
          <a:bodyPr wrap="square" rtlCol="0">
            <a:spAutoFit/>
          </a:bodyPr>
          <a:lstStyle/>
          <a:p>
            <a:pPr algn="ctr"/>
            <a:r>
              <a:rPr lang="en-GB" sz="2800" b="1" dirty="0">
                <a:latin typeface="+mn-lt"/>
              </a:rPr>
              <a:t>No. 4 – At the start of the exam </a:t>
            </a:r>
          </a:p>
        </p:txBody>
      </p:sp>
      <p:sp>
        <p:nvSpPr>
          <p:cNvPr id="10" name="Content Placeholder 9"/>
          <p:cNvSpPr txBox="1">
            <a:spLocks noGrp="1"/>
          </p:cNvSpPr>
          <p:nvPr>
            <p:ph sz="half" idx="1"/>
          </p:nvPr>
        </p:nvSpPr>
        <p:spPr>
          <a:xfrm>
            <a:off x="611560" y="3717032"/>
            <a:ext cx="7992888" cy="3170099"/>
          </a:xfrm>
          <a:prstGeom prst="rect">
            <a:avLst/>
          </a:prstGeom>
          <a:noFill/>
        </p:spPr>
        <p:txBody>
          <a:bodyPr wrap="square" rtlCol="0">
            <a:spAutoFit/>
          </a:bodyPr>
          <a:lstStyle/>
          <a:p>
            <a:r>
              <a:rPr lang="en-GB" sz="2000" dirty="0"/>
              <a:t>Get everything you need for the exam out of your bag </a:t>
            </a:r>
            <a:r>
              <a:rPr lang="en-GB" sz="2000" b="1" dirty="0">
                <a:solidFill>
                  <a:srgbClr val="FF0000"/>
                </a:solidFill>
              </a:rPr>
              <a:t>before</a:t>
            </a:r>
            <a:r>
              <a:rPr lang="en-GB" sz="2000" dirty="0"/>
              <a:t> you enter the exam room. Your bag (with mobile phone, watches etc) must be placed in the allocated area away from your desk</a:t>
            </a:r>
          </a:p>
          <a:p>
            <a:r>
              <a:rPr lang="en-US" altLang="en-US" sz="2000" dirty="0"/>
              <a:t>You must enter the exam room in</a:t>
            </a:r>
            <a:r>
              <a:rPr lang="en-US" altLang="en-US" sz="2000" dirty="0">
                <a:solidFill>
                  <a:srgbClr val="FF0000"/>
                </a:solidFill>
              </a:rPr>
              <a:t> </a:t>
            </a:r>
            <a:r>
              <a:rPr lang="en-US" altLang="en-US" sz="2000" b="1" dirty="0">
                <a:solidFill>
                  <a:srgbClr val="FF0000"/>
                </a:solidFill>
              </a:rPr>
              <a:t>silence </a:t>
            </a:r>
          </a:p>
          <a:p>
            <a:pPr marL="342900" indent="-342900" algn="l">
              <a:buFont typeface="Arial" pitchFamily="34" charset="0"/>
              <a:buChar char="•"/>
            </a:pPr>
            <a:r>
              <a:rPr lang="en-US" altLang="en-US" sz="2000" dirty="0">
                <a:latin typeface="+mn-lt"/>
              </a:rPr>
              <a:t>Listen to and follow any instructions given by the invigilator</a:t>
            </a:r>
          </a:p>
          <a:p>
            <a:pPr marL="342900" indent="-342900" algn="l">
              <a:buFont typeface="Arial" pitchFamily="34" charset="0"/>
              <a:buChar char="•"/>
            </a:pPr>
            <a:r>
              <a:rPr lang="en-US" altLang="en-US" sz="2000" dirty="0">
                <a:latin typeface="+mn-lt"/>
              </a:rPr>
              <a:t>Check you have the correct paper, but do not open until told to do so</a:t>
            </a:r>
          </a:p>
          <a:p>
            <a:pPr marL="342900" indent="-342900" algn="l">
              <a:buFont typeface="Arial" pitchFamily="34" charset="0"/>
              <a:buChar char="•"/>
            </a:pPr>
            <a:r>
              <a:rPr lang="en-GB" sz="2000" dirty="0">
                <a:latin typeface="+mn-lt"/>
              </a:rPr>
              <a:t>Read the instructions on the front of the exam paper carefully</a:t>
            </a:r>
          </a:p>
          <a:p>
            <a:pPr marL="342900" indent="-342900" algn="l">
              <a:buFont typeface="Arial" pitchFamily="34" charset="0"/>
              <a:buChar char="•"/>
            </a:pPr>
            <a:r>
              <a:rPr lang="en-GB" sz="2000" dirty="0">
                <a:latin typeface="+mn-lt"/>
              </a:rPr>
              <a:t>Fill in your details, including your teacher’s name on the front of the exam paper or answer booklet </a:t>
            </a:r>
            <a:r>
              <a:rPr lang="en-GB" sz="2000" b="1" dirty="0">
                <a:latin typeface="+mn-lt"/>
              </a:rPr>
              <a:t>only when told to do so</a:t>
            </a:r>
          </a:p>
        </p:txBody>
      </p:sp>
      <p:pic>
        <p:nvPicPr>
          <p:cNvPr id="5" name="Content Placeholder 4"/>
          <p:cNvPicPr>
            <a:picLocks noGrp="1" noChangeAspect="1"/>
          </p:cNvPicPr>
          <p:nvPr>
            <p:ph sz="half" idx="2"/>
          </p:nvPr>
        </p:nvPicPr>
        <p:blipFill rotWithShape="1">
          <a:blip r:embed="rId3" cstate="print">
            <a:extLst>
              <a:ext uri="{28A0092B-C50C-407E-A947-70E740481C1C}">
                <a14:useLocalDpi xmlns:a14="http://schemas.microsoft.com/office/drawing/2010/main" val="0"/>
              </a:ext>
            </a:extLst>
          </a:blip>
          <a:srcRect l="3566" t="-9699" r="19765" b="11136"/>
          <a:stretch/>
        </p:blipFill>
        <p:spPr>
          <a:xfrm>
            <a:off x="3347864" y="980728"/>
            <a:ext cx="2520280" cy="2382649"/>
          </a:xfrm>
        </p:spPr>
      </p:pic>
    </p:spTree>
    <p:extLst>
      <p:ext uri="{BB962C8B-B14F-4D97-AF65-F5344CB8AC3E}">
        <p14:creationId xmlns:p14="http://schemas.microsoft.com/office/powerpoint/2010/main" val="28064103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54255" y="1421168"/>
            <a:ext cx="4523522" cy="3013126"/>
          </a:xfrm>
          <a:prstGeom prst="rect">
            <a:avLst/>
          </a:prstGeom>
        </p:spPr>
      </p:pic>
      <p:sp>
        <p:nvSpPr>
          <p:cNvPr id="5" name="TextBox 4"/>
          <p:cNvSpPr txBox="1"/>
          <p:nvPr/>
        </p:nvSpPr>
        <p:spPr>
          <a:xfrm>
            <a:off x="755576" y="522258"/>
            <a:ext cx="7920880" cy="523220"/>
          </a:xfrm>
          <a:prstGeom prst="rect">
            <a:avLst/>
          </a:prstGeom>
          <a:noFill/>
        </p:spPr>
        <p:txBody>
          <a:bodyPr wrap="square" rtlCol="0">
            <a:spAutoFit/>
          </a:bodyPr>
          <a:lstStyle/>
          <a:p>
            <a:pPr algn="ctr"/>
            <a:r>
              <a:rPr lang="en-GB" sz="2800" b="1" dirty="0"/>
              <a:t> </a:t>
            </a:r>
            <a:r>
              <a:rPr lang="en-GB" sz="2800" b="1" dirty="0">
                <a:latin typeface="+mn-lt"/>
              </a:rPr>
              <a:t>No. 1 – Don’t be late and come prepared</a:t>
            </a:r>
          </a:p>
        </p:txBody>
      </p:sp>
      <p:sp>
        <p:nvSpPr>
          <p:cNvPr id="6" name="TextBox 5"/>
          <p:cNvSpPr txBox="1"/>
          <p:nvPr/>
        </p:nvSpPr>
        <p:spPr>
          <a:xfrm>
            <a:off x="755576" y="4653136"/>
            <a:ext cx="8032987" cy="1231106"/>
          </a:xfrm>
          <a:prstGeom prst="rect">
            <a:avLst/>
          </a:prstGeom>
          <a:noFill/>
        </p:spPr>
        <p:txBody>
          <a:bodyPr wrap="square" rtlCol="0">
            <a:spAutoFit/>
          </a:bodyPr>
          <a:lstStyle/>
          <a:p>
            <a:pPr marL="342900" indent="-342900" algn="l">
              <a:buFont typeface="Arial" pitchFamily="34" charset="0"/>
              <a:buChar char="•"/>
            </a:pPr>
            <a:r>
              <a:rPr lang="en-GB" altLang="en-US" sz="1800" dirty="0">
                <a:latin typeface="+mn-lt"/>
              </a:rPr>
              <a:t>Check your timetable carefully for the start time and the rooming details.</a:t>
            </a:r>
          </a:p>
          <a:p>
            <a:pPr marL="342900" indent="-342900" algn="l">
              <a:buFont typeface="Arial" pitchFamily="34" charset="0"/>
              <a:buChar char="•"/>
            </a:pPr>
            <a:r>
              <a:rPr lang="en-GB" altLang="en-US" sz="1800" dirty="0">
                <a:latin typeface="+mn-lt"/>
              </a:rPr>
              <a:t>Arrive </a:t>
            </a:r>
            <a:r>
              <a:rPr lang="en-GB" altLang="en-US" sz="1800" b="1" dirty="0">
                <a:latin typeface="+mn-lt"/>
              </a:rPr>
              <a:t>at least 10</a:t>
            </a:r>
            <a:r>
              <a:rPr lang="en-GB" altLang="en-US" sz="1800" dirty="0">
                <a:latin typeface="+mn-lt"/>
              </a:rPr>
              <a:t> minutes before the start of each exam, with all equipment you need</a:t>
            </a:r>
          </a:p>
          <a:p>
            <a:pPr marL="342900" indent="-342900" algn="l">
              <a:buFont typeface="Arial" pitchFamily="34" charset="0"/>
              <a:buChar char="•"/>
            </a:pPr>
            <a:endParaRPr lang="en-GB" altLang="en-US" sz="2000" dirty="0">
              <a:latin typeface="+mn-lt"/>
            </a:endParaRPr>
          </a:p>
        </p:txBody>
      </p:sp>
      <p:pic>
        <p:nvPicPr>
          <p:cNvPr id="2" name="Picture 1"/>
          <p:cNvPicPr>
            <a:picLocks noChangeAspect="1"/>
          </p:cNvPicPr>
          <p:nvPr/>
        </p:nvPicPr>
        <p:blipFill rotWithShape="1">
          <a:blip r:embed="rId4">
            <a:extLst>
              <a:ext uri="{28A0092B-C50C-407E-A947-70E740481C1C}">
                <a14:useLocalDpi xmlns:a14="http://schemas.microsoft.com/office/drawing/2010/main" val="0"/>
              </a:ext>
            </a:extLst>
          </a:blip>
          <a:srcRect r="800" b="3694"/>
          <a:stretch/>
        </p:blipFill>
        <p:spPr>
          <a:xfrm>
            <a:off x="2391168" y="1421168"/>
            <a:ext cx="4649696" cy="3013126"/>
          </a:xfrm>
          <a:prstGeom prst="rect">
            <a:avLst/>
          </a:prstGeom>
        </p:spPr>
      </p:pic>
    </p:spTree>
    <p:extLst>
      <p:ext uri="{BB962C8B-B14F-4D97-AF65-F5344CB8AC3E}">
        <p14:creationId xmlns:p14="http://schemas.microsoft.com/office/powerpoint/2010/main" val="337083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0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3649" y="524709"/>
            <a:ext cx="8280920" cy="954107"/>
          </a:xfrm>
          <a:prstGeom prst="rect">
            <a:avLst/>
          </a:prstGeom>
          <a:noFill/>
        </p:spPr>
        <p:txBody>
          <a:bodyPr wrap="square" rtlCol="0">
            <a:spAutoFit/>
          </a:bodyPr>
          <a:lstStyle/>
          <a:p>
            <a:pPr algn="ctr"/>
            <a:r>
              <a:rPr lang="en-GB" sz="2800" b="1" dirty="0">
                <a:latin typeface="+mn-lt"/>
              </a:rPr>
              <a:t>No. 2 – Notify the School if you are unwell or have an injury </a:t>
            </a:r>
          </a:p>
        </p:txBody>
      </p:sp>
      <p:sp>
        <p:nvSpPr>
          <p:cNvPr id="6" name="TextBox 5"/>
          <p:cNvSpPr txBox="1"/>
          <p:nvPr/>
        </p:nvSpPr>
        <p:spPr>
          <a:xfrm>
            <a:off x="303649" y="4136921"/>
            <a:ext cx="8568952" cy="2246769"/>
          </a:xfrm>
          <a:prstGeom prst="rect">
            <a:avLst/>
          </a:prstGeom>
          <a:noFill/>
        </p:spPr>
        <p:txBody>
          <a:bodyPr wrap="square" rtlCol="0">
            <a:spAutoFit/>
          </a:bodyPr>
          <a:lstStyle/>
          <a:p>
            <a:pPr marL="342900" indent="-342900" algn="l">
              <a:buFont typeface="Arial" pitchFamily="34" charset="0"/>
              <a:buChar char="•"/>
            </a:pPr>
            <a:r>
              <a:rPr lang="en-GB" sz="2000" dirty="0">
                <a:latin typeface="Calibri" panose="020F0502020204030204" pitchFamily="34" charset="0"/>
                <a:cs typeface="Calibri" panose="020F0502020204030204" pitchFamily="34" charset="0"/>
              </a:rPr>
              <a:t>If you are ill on the day of your exam your parent or carer </a:t>
            </a:r>
            <a:r>
              <a:rPr lang="en-GB" sz="2000" b="1" dirty="0">
                <a:latin typeface="Calibri" panose="020F0502020204030204" pitchFamily="34" charset="0"/>
                <a:cs typeface="Calibri" panose="020F0502020204030204" pitchFamily="34" charset="0"/>
              </a:rPr>
              <a:t>must</a:t>
            </a:r>
            <a:r>
              <a:rPr lang="en-GB" sz="2000" dirty="0">
                <a:latin typeface="Calibri" panose="020F0502020204030204" pitchFamily="34" charset="0"/>
                <a:cs typeface="Calibri" panose="020F0502020204030204" pitchFamily="34" charset="0"/>
              </a:rPr>
              <a:t> telephone the school and report your absence in the usual way</a:t>
            </a:r>
          </a:p>
          <a:p>
            <a:pPr marL="342900" indent="-342900" algn="l">
              <a:buFont typeface="Arial" pitchFamily="34" charset="0"/>
              <a:buChar char="•"/>
            </a:pPr>
            <a:r>
              <a:rPr lang="en-GB" sz="2000" dirty="0">
                <a:latin typeface="Calibri" panose="020F0502020204030204" pitchFamily="34" charset="0"/>
                <a:cs typeface="Calibri" panose="020F0502020204030204" pitchFamily="34" charset="0"/>
              </a:rPr>
              <a:t>We may need to make alternative arrangements for you to sit the exam on a different day</a:t>
            </a:r>
          </a:p>
          <a:p>
            <a:pPr algn="l"/>
            <a:endParaRPr lang="en-GB" sz="2000" dirty="0">
              <a:latin typeface="+mn-lt"/>
            </a:endParaRPr>
          </a:p>
          <a:p>
            <a:pPr marL="342900" indent="-342900" algn="l">
              <a:buFont typeface="Arial" pitchFamily="34" charset="0"/>
              <a:buChar char="•"/>
            </a:pPr>
            <a:endParaRPr lang="en-GB" sz="2000" dirty="0">
              <a:latin typeface="+mn-lt"/>
            </a:endParaRPr>
          </a:p>
          <a:p>
            <a:pPr marL="342900" indent="-342900" algn="l">
              <a:buFont typeface="Arial" pitchFamily="34" charset="0"/>
              <a:buChar char="•"/>
            </a:pPr>
            <a:endParaRPr lang="en-GB" sz="2000" dirty="0">
              <a:latin typeface="+mn-lt"/>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83332" y="1556792"/>
            <a:ext cx="3521554" cy="2350982"/>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02982" y="1604999"/>
            <a:ext cx="3882254" cy="2303032"/>
          </a:xfrm>
          <a:prstGeom prst="rect">
            <a:avLst/>
          </a:prstGeom>
        </p:spPr>
      </p:pic>
    </p:spTree>
    <p:extLst>
      <p:ext uri="{BB962C8B-B14F-4D97-AF65-F5344CB8AC3E}">
        <p14:creationId xmlns:p14="http://schemas.microsoft.com/office/powerpoint/2010/main" val="1381774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D9EFAA-6E31-49FD-A1F8-DFF155481C2C}"/>
              </a:ext>
            </a:extLst>
          </p:cNvPr>
          <p:cNvSpPr>
            <a:spLocks noGrp="1"/>
          </p:cNvSpPr>
          <p:nvPr>
            <p:ph type="ctrTitle"/>
          </p:nvPr>
        </p:nvSpPr>
        <p:spPr>
          <a:xfrm>
            <a:off x="539552" y="836712"/>
            <a:ext cx="7772400" cy="1470025"/>
          </a:xfrm>
        </p:spPr>
        <p:txBody>
          <a:bodyPr/>
          <a:lstStyle/>
          <a:p>
            <a:r>
              <a:rPr lang="en-GB" dirty="0"/>
              <a:t>Additionally………..</a:t>
            </a:r>
          </a:p>
        </p:txBody>
      </p:sp>
      <p:sp>
        <p:nvSpPr>
          <p:cNvPr id="3" name="Subtitle 2">
            <a:extLst>
              <a:ext uri="{FF2B5EF4-FFF2-40B4-BE49-F238E27FC236}">
                <a16:creationId xmlns:a16="http://schemas.microsoft.com/office/drawing/2014/main" id="{B031324B-5EE3-4A56-9F90-45A544380EE9}"/>
              </a:ext>
            </a:extLst>
          </p:cNvPr>
          <p:cNvSpPr>
            <a:spLocks noGrp="1"/>
          </p:cNvSpPr>
          <p:nvPr>
            <p:ph type="subTitle" idx="1"/>
          </p:nvPr>
        </p:nvSpPr>
        <p:spPr>
          <a:xfrm>
            <a:off x="1371600" y="2834296"/>
            <a:ext cx="6400800" cy="2826952"/>
          </a:xfrm>
        </p:spPr>
        <p:txBody>
          <a:bodyPr>
            <a:normAutofit fontScale="70000" lnSpcReduction="20000"/>
          </a:bodyPr>
          <a:lstStyle/>
          <a:p>
            <a:pPr marL="457200" indent="-457200" algn="l">
              <a:buFontTx/>
              <a:buChar char="-"/>
            </a:pPr>
            <a:r>
              <a:rPr lang="en-GB" b="1" dirty="0">
                <a:solidFill>
                  <a:schemeClr val="tx1"/>
                </a:solidFill>
              </a:rPr>
              <a:t>You will be expected to be in the correct school uniform</a:t>
            </a:r>
          </a:p>
          <a:p>
            <a:pPr marL="457200" indent="-457200" algn="l">
              <a:buFontTx/>
              <a:buChar char="-"/>
            </a:pPr>
            <a:r>
              <a:rPr lang="en-GB" b="1" dirty="0">
                <a:solidFill>
                  <a:schemeClr val="tx1"/>
                </a:solidFill>
              </a:rPr>
              <a:t>Toilet breaks will not be allowed</a:t>
            </a:r>
          </a:p>
          <a:p>
            <a:pPr marL="457200" indent="-457200" algn="l">
              <a:buFontTx/>
              <a:buChar char="-"/>
            </a:pPr>
            <a:r>
              <a:rPr lang="en-GB" b="1" dirty="0">
                <a:solidFill>
                  <a:schemeClr val="tx1"/>
                </a:solidFill>
              </a:rPr>
              <a:t>Exam desk labels will include student photos, to help you and invigilators identify your seats more quickly, and to meet exam board guidelines on being able to identify students, and will also show your exam timetable</a:t>
            </a:r>
          </a:p>
          <a:p>
            <a:pPr marL="457200" indent="-457200">
              <a:buFontTx/>
              <a:buChar char="-"/>
            </a:pPr>
            <a:endParaRPr lang="en-GB" dirty="0"/>
          </a:p>
        </p:txBody>
      </p:sp>
    </p:spTree>
    <p:extLst>
      <p:ext uri="{BB962C8B-B14F-4D97-AF65-F5344CB8AC3E}">
        <p14:creationId xmlns:p14="http://schemas.microsoft.com/office/powerpoint/2010/main" val="1308836978"/>
      </p:ext>
    </p:extLst>
  </p:cSld>
  <p:clrMapOvr>
    <a:masterClrMapping/>
  </p:clrMapOvr>
</p:sld>
</file>

<file path=ppt/theme/theme1.xml><?xml version="1.0" encoding="utf-8"?>
<a:theme xmlns:a="http://schemas.openxmlformats.org/drawingml/2006/main" name="1_AQAtemplate4">
  <a:themeElements>
    <a:clrScheme name="1_AQAtemplate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AQAtemplate4">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GB" sz="1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GB" sz="1600" b="0" i="0" u="none" strike="noStrike" cap="none" normalizeH="0" baseline="0" smtClean="0">
            <a:ln>
              <a:noFill/>
            </a:ln>
            <a:solidFill>
              <a:schemeClr val="tx1"/>
            </a:solidFill>
            <a:effectLst/>
            <a:latin typeface="Arial" charset="0"/>
          </a:defRPr>
        </a:defPPr>
      </a:lstStyle>
    </a:lnDef>
  </a:objectDefaults>
  <a:extraClrSchemeLst>
    <a:extraClrScheme>
      <a:clrScheme name="1_AQAtemplate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AQAtemplate4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AQAtemplate4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AQAtemplate4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AQAtemplate4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AQAtemplate4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AQAtemplate4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AQAtemplate4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AQAtemplate4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AQAtemplate4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AQAtemplate4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AQAtemplate4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4_AQAtemplate4">
  <a:themeElements>
    <a:clrScheme name="4_AQAtemplate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4_AQAtemplate4">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GB" sz="1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GB" sz="1600" b="0" i="0" u="none" strike="noStrike" cap="none" normalizeH="0" baseline="0" smtClean="0">
            <a:ln>
              <a:noFill/>
            </a:ln>
            <a:solidFill>
              <a:schemeClr val="tx1"/>
            </a:solidFill>
            <a:effectLst/>
            <a:latin typeface="Arial" charset="0"/>
          </a:defRPr>
        </a:defPPr>
      </a:lstStyle>
    </a:lnDef>
  </a:objectDefaults>
  <a:extraClrSchemeLst>
    <a:extraClrScheme>
      <a:clrScheme name="4_AQAtemplate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4_AQAtemplate4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4_AQAtemplate4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4_AQAtemplate4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4_AQAtemplate4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4_AQAtemplate4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4_AQAtemplate4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4_AQAtemplate4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4_AQAtemplate4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4_AQAtemplate4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4_AQAtemplate4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4_AQAtemplate4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AQAtemplate4">
  <a:themeElements>
    <a:clrScheme name="2_AQAtemplate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AQAtemplate4">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GB" sz="1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GB" sz="1600" b="0" i="0" u="none" strike="noStrike" cap="none" normalizeH="0" baseline="0" smtClean="0">
            <a:ln>
              <a:noFill/>
            </a:ln>
            <a:solidFill>
              <a:schemeClr val="tx1"/>
            </a:solidFill>
            <a:effectLst/>
            <a:latin typeface="Arial" charset="0"/>
          </a:defRPr>
        </a:defPPr>
      </a:lstStyle>
    </a:lnDef>
  </a:objectDefaults>
  <a:extraClrSchemeLst>
    <a:extraClrScheme>
      <a:clrScheme name="2_AQAtemplate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AQAtemplate4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AQAtemplate4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AQAtemplate4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AQAtemplate4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AQAtemplate4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AQAtemplate4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AQAtemplate4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AQAtemplate4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AQAtemplate4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AQAtemplate4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AQAtemplate4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5_AQAtemplate4">
  <a:themeElements>
    <a:clrScheme name="5_AQAtemplate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5_AQAtemplate4">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GB" sz="1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GB" sz="1600" b="0" i="0" u="none" strike="noStrike" cap="none" normalizeH="0" baseline="0" smtClean="0">
            <a:ln>
              <a:noFill/>
            </a:ln>
            <a:solidFill>
              <a:schemeClr val="tx1"/>
            </a:solidFill>
            <a:effectLst/>
            <a:latin typeface="Arial" charset="0"/>
          </a:defRPr>
        </a:defPPr>
      </a:lstStyle>
    </a:lnDef>
  </a:objectDefaults>
  <a:extraClrSchemeLst>
    <a:extraClrScheme>
      <a:clrScheme name="5_AQAtemplate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5_AQAtemplate4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5_AQAtemplate4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5_AQAtemplate4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5_AQAtemplate4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5_AQAtemplate4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5_AQAtemplate4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5_AQAtemplate4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5_AQAtemplate4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5_AQAtemplate4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5_AQAtemplate4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5_AQAtemplate4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3_AQAtemplate4">
  <a:themeElements>
    <a:clrScheme name="3_AQAtemplate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_AQAtemplate4">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GB" sz="1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GB" sz="1600" b="0" i="0" u="none" strike="noStrike" cap="none" normalizeH="0" baseline="0" smtClean="0">
            <a:ln>
              <a:noFill/>
            </a:ln>
            <a:solidFill>
              <a:schemeClr val="tx1"/>
            </a:solidFill>
            <a:effectLst/>
            <a:latin typeface="Arial" charset="0"/>
          </a:defRPr>
        </a:defPPr>
      </a:lstStyle>
    </a:lnDef>
  </a:objectDefaults>
  <a:extraClrSchemeLst>
    <a:extraClrScheme>
      <a:clrScheme name="3_AQAtemplate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AQAtemplate4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AQAtemplate4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AQAtemplate4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AQAtemplate4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AQAtemplate4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AQAtemplate4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AQAtemplate4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AQAtemplate4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AQAtemplate4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AQAtemplate4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AQAtemplate4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AQA Powerpoint template</Template>
  <TotalTime>4107</TotalTime>
  <Words>816</Words>
  <Application>Microsoft Office PowerPoint</Application>
  <PresentationFormat>On-screen Show (4:3)</PresentationFormat>
  <Paragraphs>66</Paragraphs>
  <Slides>12</Slides>
  <Notes>4</Notes>
  <HiddenSlides>0</HiddenSlides>
  <MMClips>0</MMClips>
  <ScaleCrop>false</ScaleCrop>
  <HeadingPairs>
    <vt:vector size="6" baseType="variant">
      <vt:variant>
        <vt:lpstr>Fonts Used</vt:lpstr>
      </vt:variant>
      <vt:variant>
        <vt:i4>2</vt:i4>
      </vt:variant>
      <vt:variant>
        <vt:lpstr>Theme</vt:lpstr>
      </vt:variant>
      <vt:variant>
        <vt:i4>6</vt:i4>
      </vt:variant>
      <vt:variant>
        <vt:lpstr>Slide Titles</vt:lpstr>
      </vt:variant>
      <vt:variant>
        <vt:i4>12</vt:i4>
      </vt:variant>
    </vt:vector>
  </HeadingPairs>
  <TitlesOfParts>
    <vt:vector size="20" baseType="lpstr">
      <vt:lpstr>Arial</vt:lpstr>
      <vt:lpstr>Calibri</vt:lpstr>
      <vt:lpstr>1_AQAtemplate4</vt:lpstr>
      <vt:lpstr>4_AQAtemplate4</vt:lpstr>
      <vt:lpstr>2_AQAtemplate4</vt:lpstr>
      <vt:lpstr>5_AQAtemplate4</vt:lpstr>
      <vt:lpstr>3_AQAtemplate4</vt:lpstr>
      <vt:lpstr>Office Theme</vt:lpstr>
      <vt:lpstr>Exams Important Information, Rules and Regulations </vt:lpstr>
      <vt:lpstr>Timetables, seating plans and timings</vt:lpstr>
      <vt:lpstr>Trial Exam Rules and Regulations</vt:lpstr>
      <vt:lpstr>The role of the Exams Team and trained Invigilators</vt:lpstr>
      <vt:lpstr>Additional important Information that you need to know………….</vt:lpstr>
      <vt:lpstr>PowerPoint Presentation</vt:lpstr>
      <vt:lpstr>PowerPoint Presentation</vt:lpstr>
      <vt:lpstr>PowerPoint Presentation</vt:lpstr>
      <vt:lpstr>Additionally………..</vt:lpstr>
      <vt:lpstr>PowerPoint Presentation</vt:lpstr>
      <vt:lpstr>Any questions or concerns?</vt:lpstr>
      <vt:lpstr>Please watch this video carefully as there is important information you will need to know</vt:lpstr>
    </vt:vector>
  </TitlesOfParts>
  <Company>AQA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Centre and Candidate Support</dc:title>
  <dc:creator>jabram</dc:creator>
  <cp:lastModifiedBy>Caroline Blyth</cp:lastModifiedBy>
  <cp:revision>354</cp:revision>
  <cp:lastPrinted>2023-11-08T08:17:10Z</cp:lastPrinted>
  <dcterms:created xsi:type="dcterms:W3CDTF">2008-09-22T15:29:35Z</dcterms:created>
  <dcterms:modified xsi:type="dcterms:W3CDTF">2024-06-13T07:52:56Z</dcterms:modified>
</cp:coreProperties>
</file>